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66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F01"/>
    <a:srgbClr val="F82818"/>
    <a:srgbClr val="E51101"/>
    <a:srgbClr val="FE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5" autoAdjust="0"/>
    <p:restoredTop sz="94660"/>
  </p:normalViewPr>
  <p:slideViewPr>
    <p:cSldViewPr snapToGrid="0">
      <p:cViewPr>
        <p:scale>
          <a:sx n="72" d="100"/>
          <a:sy n="72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64E6-A77A-4BDD-9EC1-118343E2B8E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CC42-8582-4F12-88F4-A41DCBD2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4D6D-9880-4F09-A620-D0F9EFD8DF86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991-CD05-4F04-87A4-E199E11D077D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2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0546-4D8C-4666-810C-693F76836386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648D-A20C-4506-A9AF-2E4AAABF39BB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E1CC-14A1-4D50-8B61-8C03AC65C49E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8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7CF6-19E8-4DB7-8C73-FBA62E27B069}" type="datetime1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7DFD-9F7E-4136-AB72-29F59317BFD9}" type="datetime1">
              <a:rPr lang="fr-FR" smtClean="0"/>
              <a:t>27/04/2020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8DC8-9185-4224-8035-FA707BFCE94B}" type="datetime1">
              <a:rPr lang="fr-FR" smtClean="0"/>
              <a:t>27/04/2020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4D8-4E76-4552-93CC-5541CBCD3FBA}" type="datetime1">
              <a:rPr lang="fr-FR" smtClean="0"/>
              <a:t>27/04/2020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4529-1DB8-4F8A-A2F3-DCF5AA1FD32D}" type="datetime1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3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F3D6-52CD-426B-92A6-5F47CF2DD9A5}" type="datetime1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0398-52B4-42FE-AEB7-57AEF8C98741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1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istance.lexisnexis.f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5525" y="168727"/>
            <a:ext cx="6353175" cy="1064822"/>
          </a:xfrm>
          <a:solidFill>
            <a:srgbClr val="C30F01"/>
          </a:solidFill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L’essentiel pour 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optimiser vos recherches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245" y="1374230"/>
            <a:ext cx="5607710" cy="682579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accéder à vos contenus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72112" y="1204488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080" y="3277345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1080" y="2052664"/>
            <a:ext cx="2494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vous permet de naviguer dans les plans, tables et sommaires de nos contenus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99309" y="3287822"/>
            <a:ext cx="18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7320" y="4306889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4698" y="430688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Choisissez votre contenu pour accéder aux plans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1</a:t>
            </a:fld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FCEF73-D272-40FA-ADFA-7AA977A029B2}"/>
              </a:ext>
            </a:extLst>
          </p:cNvPr>
          <p:cNvSpPr/>
          <p:nvPr/>
        </p:nvSpPr>
        <p:spPr>
          <a:xfrm>
            <a:off x="819833" y="5870713"/>
            <a:ext cx="797960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876CBB-517D-453A-8435-F342F328B18A}"/>
              </a:ext>
            </a:extLst>
          </p:cNvPr>
          <p:cNvSpPr txBox="1"/>
          <p:nvPr/>
        </p:nvSpPr>
        <p:spPr>
          <a:xfrm>
            <a:off x="999308" y="5908470"/>
            <a:ext cx="764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information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: Des modules de recherches sont désormais disponibles au niveau des encyclopédies, la jurisprudence, la législation et règlementation et les autres sources officielles .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A35F201-4923-44BC-B920-06AF9C5F6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8" y="160467"/>
            <a:ext cx="1657581" cy="7811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2654E6-9CA0-4ED4-952E-8AC4081A8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548" y="1675231"/>
            <a:ext cx="6321633" cy="408311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5E95140-F604-40DD-BD8B-F3CC073D252C}"/>
              </a:ext>
            </a:extLst>
          </p:cNvPr>
          <p:cNvSpPr txBox="1"/>
          <p:nvPr/>
        </p:nvSpPr>
        <p:spPr>
          <a:xfrm>
            <a:off x="2632402" y="4194519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1BD4AD9-E72E-43EC-B7EE-FBF3F40CBFD2}"/>
              </a:ext>
            </a:extLst>
          </p:cNvPr>
          <p:cNvSpPr/>
          <p:nvPr/>
        </p:nvSpPr>
        <p:spPr>
          <a:xfrm>
            <a:off x="5120870" y="3811042"/>
            <a:ext cx="1704000" cy="960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BD9799C-413D-4011-A01E-91E4761B9B9E}"/>
              </a:ext>
            </a:extLst>
          </p:cNvPr>
          <p:cNvCxnSpPr>
            <a:cxnSpLocks/>
          </p:cNvCxnSpPr>
          <p:nvPr/>
        </p:nvCxnSpPr>
        <p:spPr>
          <a:xfrm>
            <a:off x="6798533" y="4273924"/>
            <a:ext cx="1811187" cy="26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AF52926-183C-4B82-AFEB-1937287897F9}"/>
              </a:ext>
            </a:extLst>
          </p:cNvPr>
          <p:cNvCxnSpPr>
            <a:cxnSpLocks/>
          </p:cNvCxnSpPr>
          <p:nvPr/>
        </p:nvCxnSpPr>
        <p:spPr>
          <a:xfrm>
            <a:off x="8585109" y="4286605"/>
            <a:ext cx="24611" cy="1584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89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5191" y="611268"/>
            <a:ext cx="2434798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Dans les encyclopédies, vous pouvez dérouler le plan sur la gauche.</a:t>
            </a:r>
          </a:p>
          <a:p>
            <a:pPr algn="just"/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300" i="1" dirty="0">
                <a:solidFill>
                  <a:schemeClr val="accent1">
                    <a:lumMod val="50000"/>
                  </a:schemeClr>
                </a:solidFill>
              </a:rPr>
              <a:t>Elargir cette colonne </a:t>
            </a:r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pour une meilleure lisibilité du plan.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2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220E5A2-9D21-40AD-B612-34664220E374}"/>
              </a:ext>
            </a:extLst>
          </p:cNvPr>
          <p:cNvSpPr txBox="1"/>
          <p:nvPr/>
        </p:nvSpPr>
        <p:spPr>
          <a:xfrm>
            <a:off x="6760775" y="795543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recherche de mots clés dans le plan est possible !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690F95-DC93-4892-BD5C-3BDC4B876B1D}"/>
              </a:ext>
            </a:extLst>
          </p:cNvPr>
          <p:cNvSpPr txBox="1"/>
          <p:nvPr/>
        </p:nvSpPr>
        <p:spPr>
          <a:xfrm>
            <a:off x="741839" y="3853352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fascicules se déplient en cliquant sur les titres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66DAC9-C5CC-4CA3-BAC9-FA105DDE8DEA}"/>
              </a:ext>
            </a:extLst>
          </p:cNvPr>
          <p:cNvSpPr/>
          <p:nvPr/>
        </p:nvSpPr>
        <p:spPr>
          <a:xfrm>
            <a:off x="431811" y="3678204"/>
            <a:ext cx="2199861" cy="1027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66BC653-1C43-4FAB-97D9-DD6DD0F4E144}"/>
              </a:ext>
            </a:extLst>
          </p:cNvPr>
          <p:cNvSpPr/>
          <p:nvPr/>
        </p:nvSpPr>
        <p:spPr>
          <a:xfrm>
            <a:off x="6627998" y="633221"/>
            <a:ext cx="1953039" cy="900986"/>
          </a:xfrm>
          <a:prstGeom prst="roundRect">
            <a:avLst>
              <a:gd name="adj" fmla="val 196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499D57A-D178-43B4-B6D0-6CCC74E0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7" y="45969"/>
            <a:ext cx="1314775" cy="6196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15DD95C-810F-41B9-8CB3-5562C8EA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205" y="1978466"/>
            <a:ext cx="6215108" cy="3582053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6E979E5-88DD-4505-8474-41720B762C9C}"/>
              </a:ext>
            </a:extLst>
          </p:cNvPr>
          <p:cNvCxnSpPr>
            <a:cxnSpLocks/>
          </p:cNvCxnSpPr>
          <p:nvPr/>
        </p:nvCxnSpPr>
        <p:spPr>
          <a:xfrm>
            <a:off x="2631672" y="4222684"/>
            <a:ext cx="19403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D01CFF0-26B5-49A6-8FF4-F6B82E8267F1}"/>
              </a:ext>
            </a:extLst>
          </p:cNvPr>
          <p:cNvCxnSpPr>
            <a:cxnSpLocks/>
          </p:cNvCxnSpPr>
          <p:nvPr/>
        </p:nvCxnSpPr>
        <p:spPr>
          <a:xfrm>
            <a:off x="6760775" y="1534207"/>
            <a:ext cx="263505" cy="1023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14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55191" y="4682614"/>
            <a:ext cx="8874509" cy="2088981"/>
          </a:xfrm>
          <a:ln w="19050">
            <a:solidFill>
              <a:srgbClr val="C30F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000" b="1" dirty="0">
                <a:solidFill>
                  <a:srgbClr val="C30F01"/>
                </a:solidFill>
              </a:rPr>
              <a:t>NOUVEAUX CONTENUS &amp; OUTILS PRATIQUES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6967" y="5016054"/>
            <a:ext cx="283942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Synthèses</a:t>
            </a:r>
          </a:p>
          <a:p>
            <a:pPr algn="ctr"/>
            <a:endParaRPr lang="fr-FR" sz="7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Les synthèses proposent une approche globale sur une matière, résumant et facilitant la navigation vers plusieurs fascicules.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Synthèses </a:t>
            </a:r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</a:rPr>
              <a:t>JurisClasseur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300923" y="4978495"/>
            <a:ext cx="330764" cy="36967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245498" y="5004318"/>
            <a:ext cx="284834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Fiches pratiques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Fiches synthétiques rédigées par des praticiens, elles permettent d’élargir ou actualiser vos connaissances métier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Fiches pratiques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2" y="4991761"/>
            <a:ext cx="362906" cy="3937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34" y="4999477"/>
            <a:ext cx="339579" cy="34869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257193" y="4992422"/>
            <a:ext cx="260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Modèles d’actes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Modèles d’actes et de contrats rédigés et mis à jour par des praticiens.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Modèles d’acte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3</a:t>
            </a:fld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5D0DE4E-9483-4C97-AD96-BD251D0D1C96}"/>
              </a:ext>
            </a:extLst>
          </p:cNvPr>
          <p:cNvCxnSpPr>
            <a:cxnSpLocks/>
          </p:cNvCxnSpPr>
          <p:nvPr/>
        </p:nvCxnSpPr>
        <p:spPr>
          <a:xfrm flipV="1">
            <a:off x="4306957" y="4172561"/>
            <a:ext cx="1133407" cy="843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E71EC74-79FC-4DC3-AD50-2DA958076ECE}"/>
              </a:ext>
            </a:extLst>
          </p:cNvPr>
          <p:cNvCxnSpPr>
            <a:cxnSpLocks/>
          </p:cNvCxnSpPr>
          <p:nvPr/>
        </p:nvCxnSpPr>
        <p:spPr>
          <a:xfrm flipV="1">
            <a:off x="1205948" y="4172561"/>
            <a:ext cx="251791" cy="805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4D0F64DB-2D36-4E7D-A1F3-A0C6C0F46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67" y="203953"/>
            <a:ext cx="1657581" cy="7811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1BD18C-4E99-44AA-93A4-7FB3FE78E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67" y="1144442"/>
            <a:ext cx="4328265" cy="30038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EEFDF52-9807-4B31-8EDF-2562ACA45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435" y="1133723"/>
            <a:ext cx="4328265" cy="30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555534" y="246764"/>
            <a:ext cx="7111388" cy="330954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rechercher par mots clé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50" y="2612086"/>
            <a:ext cx="859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La recherche Lexis 360 Entreprises vous permet de rechercher sur l’ensemble de nos contenus ….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81525" y="3398437"/>
            <a:ext cx="397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…. Ou de cibler les fonds sur lesquels lancer votre recherche : déroulez le menu pour sélectionner rapidement un ou plusieurs types de contenus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82514" y="5015786"/>
            <a:ext cx="383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Déroulez le menu pour sélectionner rapidement un ou plusieurs types de contenus, puis cliquez sur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Appliquer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4D1EA9-DB9E-4D1B-8096-E0B38E707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" y="71104"/>
            <a:ext cx="1427264" cy="6726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3F5067-5E84-4705-BC17-AAB05ABEB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802932"/>
            <a:ext cx="7591839" cy="18069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DE75E5-DD2E-44BD-9A36-1401F2C3A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398438"/>
            <a:ext cx="4119770" cy="26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24408" y="620459"/>
            <a:ext cx="3004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L’ordre d’affichage des résultats est tri par défaut par pertinence,  calculée en fonction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du nombre d’occurrence des mots clé trouvés dans le document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de la proximité entre les mots clé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l’emplacement des mots clé au sein du document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460" y="2455508"/>
            <a:ext cx="2829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date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conservez ainsi le classement par pertinence sur une période plus restreinte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9917" y="3714322"/>
            <a:ext cx="2818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source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filtrez par exemple sur les revues, par exemple, pour consulter l’actualité sur le thème recherché  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4074" y="4923367"/>
            <a:ext cx="8627501" cy="1723549"/>
          </a:xfrm>
          <a:prstGeom prst="rect">
            <a:avLst/>
          </a:prstGeom>
          <a:noFill/>
          <a:ln w="3175">
            <a:solidFill>
              <a:srgbClr val="C30F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OPTIMISEZ VOTRE RECHERCHE</a:t>
            </a:r>
          </a:p>
          <a:p>
            <a:r>
              <a:rPr lang="fr-FR" b="1" dirty="0">
                <a:solidFill>
                  <a:srgbClr val="C30F01"/>
                </a:solidFill>
              </a:rPr>
              <a:t> ET    </a:t>
            </a:r>
            <a:r>
              <a:rPr lang="fr-FR" sz="1400" b="1" dirty="0">
                <a:solidFill>
                  <a:srgbClr val="C30F01"/>
                </a:solidFill>
              </a:rPr>
              <a:t> </a:t>
            </a:r>
            <a:r>
              <a:rPr lang="fr-FR" sz="1400" dirty="0">
                <a:solidFill>
                  <a:srgbClr val="002060"/>
                </a:solidFill>
              </a:rPr>
              <a:t>Utilisez le ET  entre les mots et en majuscules pour les ajouts</a:t>
            </a:r>
            <a:endParaRPr lang="fr-FR" sz="1400" dirty="0"/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OU entre deux mots et en majuscules pour recherche l’un ou l’autre des mots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les guillemets pour rechercher une expression exacte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SAUF en fin de requête et en majuscule pour exclure le dernier mot clé des documents recherchés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04815" y="5419736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36541" y="5848660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«  »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2724" y="6296979"/>
            <a:ext cx="64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30F01"/>
                </a:solidFill>
              </a:rPr>
              <a:t>SAUF</a:t>
            </a:r>
            <a:endParaRPr lang="fr-FR" sz="1200" b="1" dirty="0">
              <a:solidFill>
                <a:srgbClr val="C30F0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584" y="635709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2584" y="253057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32584" y="3799364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39017" y="645128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A3EBEE-307D-46F6-B57F-98240BDF1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677" y="676037"/>
            <a:ext cx="5568107" cy="401685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99C6EB59-6DA5-4288-B53A-2055DE83464B}"/>
              </a:ext>
            </a:extLst>
          </p:cNvPr>
          <p:cNvSpPr txBox="1"/>
          <p:nvPr/>
        </p:nvSpPr>
        <p:spPr>
          <a:xfrm>
            <a:off x="8004565" y="1874787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E92AD97-1033-4412-B0C1-123BF56A97CA}"/>
              </a:ext>
            </a:extLst>
          </p:cNvPr>
          <p:cNvSpPr txBox="1"/>
          <p:nvPr/>
        </p:nvSpPr>
        <p:spPr>
          <a:xfrm>
            <a:off x="3531767" y="4213576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E646AD6-B059-48C7-93B8-D82F90B1392B}"/>
              </a:ext>
            </a:extLst>
          </p:cNvPr>
          <p:cNvSpPr txBox="1"/>
          <p:nvPr/>
        </p:nvSpPr>
        <p:spPr>
          <a:xfrm>
            <a:off x="3531767" y="253057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D3EF5F0-F95B-455B-B488-258A9204F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04" y="70753"/>
            <a:ext cx="1130687" cy="5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5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412030" y="192233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suivre l’actualité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7423" y="1217345"/>
            <a:ext cx="3004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L’alerte sur un document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L’alerte sur un document permet d’être informé par email à chaque mise à jour du document.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Alerter en cas de mise à jour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pour suivre les mises à jour du document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39732" y="4036745"/>
            <a:ext cx="2880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La veille sur une recherche</a:t>
            </a:r>
          </a:p>
          <a:p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veille permet de vous informer par email de tout nouveau document publié répondant à la recherche enregistrée.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Créez une veille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pour enregistrer votre veille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9C74DD-3D82-427E-B2EE-5BEAB612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08" y="63593"/>
            <a:ext cx="1181311" cy="5567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1CBB07A-5429-4CE0-89FC-077FD304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3" y="3737113"/>
            <a:ext cx="5189967" cy="30572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04F1CBC-A870-4877-86FF-9B2040C09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08" y="602577"/>
            <a:ext cx="5148137" cy="29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241623" y="1312983"/>
            <a:ext cx="300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newsletters thématiques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en bas de la page d’accueil à la réception des newsletters thématiques.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41623" y="3356365"/>
            <a:ext cx="30042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sommaires des revues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à la réception sommaires des revues inclues dans votre abonnement, pour recevoir par email dès leur mise en ligne les sommaires des nouveaux numéros de vos revues.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923461"/>
            <a:ext cx="5029200" cy="826226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7067550" y="647505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7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0E5A77-9251-4A3F-AA29-7C319831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" y="586626"/>
            <a:ext cx="4343402" cy="244398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54EF996-7CC9-46BB-9357-5548C9739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" y="3453314"/>
            <a:ext cx="4286252" cy="210030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5AD34A8-A7E2-4EFC-A431-EE8497EF3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" y="0"/>
            <a:ext cx="1338470" cy="63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Formation et aide à la recherche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95424" y="731917"/>
            <a:ext cx="6019801" cy="2261484"/>
            <a:chOff x="1543049" y="731917"/>
            <a:chExt cx="6019801" cy="226148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3049" y="731917"/>
              <a:ext cx="4038600" cy="226148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1649" y="731917"/>
              <a:ext cx="1981201" cy="226148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905" y="3429000"/>
            <a:ext cx="3759753" cy="2947988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8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FB2CB8F-934A-420D-98EA-1769C25A6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82" y="120608"/>
            <a:ext cx="1296641" cy="6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Foire aux 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14" y="1821447"/>
            <a:ext cx="4636871" cy="3043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207" y="1959472"/>
            <a:ext cx="3727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accéder à Lexis 360 ? Vous rencontrez des difficultés à vous identifier ou à vous connecter sur Lexis 360 ? Vos pages s’affichent mal ? </a:t>
            </a:r>
          </a:p>
          <a:p>
            <a:pPr marL="266700" lvl="1"/>
            <a:r>
              <a:rPr lang="fr-FR" sz="1200" dirty="0"/>
              <a:t>Cette rubrique est faite pour vous ! A l’aide de copie d’écrans, suivez pas à pas les modes d’emploi proposés pour résoudre ces difficultés techniques d’accès et de navigation.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rechercher efficacement ? Quels sont les contenus auxquels j’ai accès ? Comment accéder aux sommaires de mes revues et encyclopédies ? </a:t>
            </a:r>
          </a:p>
          <a:p>
            <a:pPr marL="266700" lvl="1"/>
            <a:r>
              <a:rPr lang="fr-FR" sz="1200" dirty="0"/>
              <a:t>Rendez-vous sur les fiches contenus et recherche pour gagner du temps et rechercher rapidement vos informations sur Lexis 360.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Une question sur les services associés à votre abonnement à Lexis 360 ? Vous souhaitez bénéficier d’une nouvelle formation ? Vous souhaitez accéder aux vidéos de formation ? </a:t>
            </a:r>
          </a:p>
          <a:p>
            <a:pPr marL="266700" lvl="1"/>
            <a:r>
              <a:rPr lang="fr-FR" sz="1200" dirty="0"/>
              <a:t>Les rubriques Formations et Vidéos répondront à toutes vos questions.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50" y="990577"/>
            <a:ext cx="857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Retrouvez les réponses à toutes les questions les plus courantes des utilisateurs sur Lexis 360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25214" y="5305425"/>
            <a:ext cx="4286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Rendez-vous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 et naviguez dans nos rubriques ou utilisez la recherche pour poser vos questions librement.</a:t>
            </a:r>
          </a:p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7077075" y="6489701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9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A542971-6229-4810-A596-B68CBA13C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" y="71104"/>
            <a:ext cx="1427264" cy="6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9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4452</TotalTime>
  <Words>677</Words>
  <Application>Microsoft Office PowerPoint</Application>
  <PresentationFormat>Affichage à l'écran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L’essentiel pour  optimiser vos recherches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Lexisnexis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L’essentiel pour optimiser vos recherches</dc:title>
  <dc:creator>Dellome, Daniella (LNG-PAR)</dc:creator>
  <cp:lastModifiedBy>Fischer, Murielle (LNG-PAR)</cp:lastModifiedBy>
  <cp:revision>80</cp:revision>
  <cp:lastPrinted>2018-11-30T14:17:01Z</cp:lastPrinted>
  <dcterms:created xsi:type="dcterms:W3CDTF">2018-11-29T09:45:05Z</dcterms:created>
  <dcterms:modified xsi:type="dcterms:W3CDTF">2020-04-29T08:51:24Z</dcterms:modified>
</cp:coreProperties>
</file>