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21/01/2020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21/01/2020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21/01/2020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21/01/2020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21/01/2020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21/01/2020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21/01/2020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21/01/2020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21/01/2020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21/01/2020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21/01/2020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21/01/2020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  <a:r>
              <a:rPr lang="fr-FR" sz="2000" b="1" dirty="0">
                <a:solidFill>
                  <a:schemeClr val="bg1"/>
                </a:solidFill>
              </a:rPr>
              <a:t> 1</a:t>
            </a:r>
          </a:p>
          <a:p>
            <a:pPr algn="l"/>
            <a:endParaRPr lang="fr-FR" sz="2000" b="1" dirty="0">
              <a:solidFill>
                <a:srgbClr val="C30F0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En cliquant sur chaque onglet, vous pourrez naviguer dans les plans et tables de matières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de votre choix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législation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1D6DD6B-722C-4188-8F32-628FCFF3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59" y="2052664"/>
            <a:ext cx="6157180" cy="3023451"/>
          </a:xfrm>
          <a:prstGeom prst="rect">
            <a:avLst/>
          </a:prstGeom>
        </p:spPr>
      </p:pic>
      <p:sp>
        <p:nvSpPr>
          <p:cNvPr id="48" name="Ellipse 47">
            <a:extLst>
              <a:ext uri="{FF2B5EF4-FFF2-40B4-BE49-F238E27FC236}">
                <a16:creationId xmlns:a16="http://schemas.microsoft.com/office/drawing/2014/main" id="{EF89BE3A-F7EA-4511-9A81-E4D92AD08D99}"/>
              </a:ext>
            </a:extLst>
          </p:cNvPr>
          <p:cNvSpPr/>
          <p:nvPr/>
        </p:nvSpPr>
        <p:spPr>
          <a:xfrm>
            <a:off x="4100191" y="1911983"/>
            <a:ext cx="5043809" cy="5838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E910B96-A3AF-448D-BC16-1B4B8ABFF85E}"/>
              </a:ext>
            </a:extLst>
          </p:cNvPr>
          <p:cNvSpPr txBox="1"/>
          <p:nvPr/>
        </p:nvSpPr>
        <p:spPr>
          <a:xfrm>
            <a:off x="6360838" y="1412274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208DF03-3C86-4927-A541-414D3601EBB6}"/>
              </a:ext>
            </a:extLst>
          </p:cNvPr>
          <p:cNvSpPr txBox="1"/>
          <p:nvPr/>
        </p:nvSpPr>
        <p:spPr>
          <a:xfrm>
            <a:off x="3091506" y="4074260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DF2D0754-F6D8-4A04-A001-BC27607A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" y="347778"/>
            <a:ext cx="2057060" cy="5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pourrez découvrir deux types de contenus: synthèses ou fascicules 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3884" y="2349789"/>
            <a:ext cx="466829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1840" y="2286607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synthèses sont proposées avant les fascicules .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4141" y="3472607"/>
            <a:ext cx="466572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1839" y="3340790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de disposer rapidement d’un mode d’emploi sur un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process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métier.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80555B-BD11-4737-8BA4-6904AFB7D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116" y="62169"/>
            <a:ext cx="4620923" cy="228762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32AF3DF-0A0E-4CD4-9508-831E1E5711D6}"/>
              </a:ext>
            </a:extLst>
          </p:cNvPr>
          <p:cNvSpPr txBox="1"/>
          <p:nvPr/>
        </p:nvSpPr>
        <p:spPr>
          <a:xfrm>
            <a:off x="4125616" y="1694015"/>
            <a:ext cx="466829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D78257-2B02-4DD0-B4A4-07968B421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841" y="2375613"/>
            <a:ext cx="4613389" cy="222263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9E4AAF04-B2AA-4395-AFE7-F8DF3EF4463B}"/>
              </a:ext>
            </a:extLst>
          </p:cNvPr>
          <p:cNvSpPr txBox="1"/>
          <p:nvPr/>
        </p:nvSpPr>
        <p:spPr>
          <a:xfrm>
            <a:off x="5790621" y="4007132"/>
            <a:ext cx="466572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F9DFA1-B000-49FC-BB90-7BE01BC7C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67" y="78604"/>
            <a:ext cx="2009716" cy="5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215388" y="204971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009822" y="5288793"/>
            <a:ext cx="345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 type de matières sur lesquels lancer votre recherche et éventuellement ajouter plus de critères de recherche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96595" y="5411903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tous les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Rechercher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62C08C-9AED-4825-99FB-0EC750E0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8" y="555305"/>
            <a:ext cx="7483104" cy="3551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9C1603-A969-4743-A313-B29391A941AE}"/>
              </a:ext>
            </a:extLst>
          </p:cNvPr>
          <p:cNvSpPr/>
          <p:nvPr/>
        </p:nvSpPr>
        <p:spPr>
          <a:xfrm>
            <a:off x="5722432" y="1837247"/>
            <a:ext cx="601130" cy="518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720ED-A0DB-44CD-9FA7-9F7A1DF0F37D}"/>
              </a:ext>
            </a:extLst>
          </p:cNvPr>
          <p:cNvSpPr/>
          <p:nvPr/>
        </p:nvSpPr>
        <p:spPr>
          <a:xfrm>
            <a:off x="5009822" y="4853172"/>
            <a:ext cx="601130" cy="518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B3D26-0865-4BBC-92DC-708F1CDD98D4}"/>
              </a:ext>
            </a:extLst>
          </p:cNvPr>
          <p:cNvSpPr/>
          <p:nvPr/>
        </p:nvSpPr>
        <p:spPr>
          <a:xfrm>
            <a:off x="374941" y="4902340"/>
            <a:ext cx="601130" cy="518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6B5794-1356-45C7-B1F6-79ADF5341AF8}"/>
              </a:ext>
            </a:extLst>
          </p:cNvPr>
          <p:cNvSpPr/>
          <p:nvPr/>
        </p:nvSpPr>
        <p:spPr>
          <a:xfrm>
            <a:off x="-30239" y="1837247"/>
            <a:ext cx="601130" cy="518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F764A1-BE20-4974-B338-EBC89752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9" y="52174"/>
            <a:ext cx="1850752" cy="5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05603" y="1378947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Soit l’ordre antéchronologique (classement par défaut),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Soit  l’ordre chronologique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0784" y="3372077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74" y="4923367"/>
            <a:ext cx="8627501" cy="1723549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endParaRPr lang="fr-FR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</a:t>
            </a:r>
            <a:r>
              <a:rPr lang="fr-FR" sz="1400">
                <a:solidFill>
                  <a:srgbClr val="002060"/>
                </a:solidFill>
              </a:rPr>
              <a:t>OU entre </a:t>
            </a:r>
            <a:r>
              <a:rPr lang="fr-FR" sz="1400" dirty="0">
                <a:solidFill>
                  <a:srgbClr val="002060"/>
                </a:solidFill>
              </a:rPr>
              <a:t>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4815" y="5419736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6541" y="584866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724" y="6296979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5118" y="1380161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4074" y="3372077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8511C5-73FC-495E-91F5-3DC325BF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5" y="57725"/>
            <a:ext cx="1979177" cy="5617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CCF21A-469F-414E-987A-AAE8D103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677" y="965429"/>
            <a:ext cx="5641501" cy="271442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0774D8C-39FA-4AC8-BC2A-4A90F4769CE1}"/>
              </a:ext>
            </a:extLst>
          </p:cNvPr>
          <p:cNvSpPr txBox="1"/>
          <p:nvPr/>
        </p:nvSpPr>
        <p:spPr>
          <a:xfrm>
            <a:off x="7663771" y="2253078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101868F-0248-41BD-AC5B-10871107ABFC}"/>
              </a:ext>
            </a:extLst>
          </p:cNvPr>
          <p:cNvSpPr txBox="1"/>
          <p:nvPr/>
        </p:nvSpPr>
        <p:spPr>
          <a:xfrm>
            <a:off x="3314172" y="2278916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796343" y="153481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3747" y="4263314"/>
            <a:ext cx="66618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la petite étoile rouge             puis remplissez le petit formulaire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alerte.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01A276-F672-4249-8562-F4DAECE2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0" y="70976"/>
            <a:ext cx="1603513" cy="4551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83E266-BAE7-46B1-877C-3E5E4486A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1" y="608497"/>
            <a:ext cx="6896327" cy="32946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E8D984-CDC4-44BA-8A5D-9B402F770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484" y="5751053"/>
            <a:ext cx="1835299" cy="9534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CE2A0F-CC70-4B07-869A-A545CF85E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579" y="5177688"/>
            <a:ext cx="437204" cy="3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96111" y="4177170"/>
            <a:ext cx="739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suivre la veille juridique , en bas de la  page d’accueil de Lexis Maroc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89E70B-0AD4-4198-9F0E-80911BDD4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11" y="35985"/>
            <a:ext cx="1723996" cy="4893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30EFD6-DC19-4D2D-9E09-63841043B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68" y="752195"/>
            <a:ext cx="6430632" cy="31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57" y="3269144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7279E2-599E-48A3-975B-A6E9E8F40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387"/>
            <a:ext cx="1590674" cy="4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916740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A85697-76B2-429D-AB54-C1299927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" y="102338"/>
            <a:ext cx="1857336" cy="5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3643</TotalTime>
  <Words>506</Words>
  <Application>Microsoft Office PowerPoint</Application>
  <PresentationFormat>Affichage à l'écran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79</cp:revision>
  <cp:lastPrinted>2018-11-30T14:17:01Z</cp:lastPrinted>
  <dcterms:created xsi:type="dcterms:W3CDTF">2018-11-29T09:45:05Z</dcterms:created>
  <dcterms:modified xsi:type="dcterms:W3CDTF">2020-01-22T15:57:50Z</dcterms:modified>
</cp:coreProperties>
</file>