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5" autoAdjust="0"/>
    <p:restoredTop sz="94660"/>
  </p:normalViewPr>
  <p:slideViewPr>
    <p:cSldViewPr snapToGrid="0">
      <p:cViewPr>
        <p:scale>
          <a:sx n="72" d="100"/>
          <a:sy n="72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11/06/2020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11/06/2020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11/06/2020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11/06/2020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11/06/2020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11/06/2020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11/06/2020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11/06/2020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11/06/2020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11/06/2020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11/06/2020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11/06/2020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417327" y="1324883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et les autres sources officielles 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5502DC-FC14-4B60-A6B9-161DF1064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262803"/>
            <a:ext cx="1619476" cy="7430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34115C-1383-4360-8730-E40F4725D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969" y="1859804"/>
            <a:ext cx="6239331" cy="369633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4598B67-CA21-4761-A482-242A4D674A99}"/>
              </a:ext>
            </a:extLst>
          </p:cNvPr>
          <p:cNvSpPr txBox="1"/>
          <p:nvPr/>
        </p:nvSpPr>
        <p:spPr>
          <a:xfrm>
            <a:off x="2769198" y="4125612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92612F9-3ED3-4AF7-ADFF-C0BC202D142B}"/>
              </a:ext>
            </a:extLst>
          </p:cNvPr>
          <p:cNvSpPr/>
          <p:nvPr/>
        </p:nvSpPr>
        <p:spPr>
          <a:xfrm>
            <a:off x="5042685" y="3740293"/>
            <a:ext cx="1547502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E360EAB3-F9D5-4D29-AC41-57FE99413E91}"/>
              </a:ext>
            </a:extLst>
          </p:cNvPr>
          <p:cNvCxnSpPr>
            <a:cxnSpLocks/>
          </p:cNvCxnSpPr>
          <p:nvPr/>
        </p:nvCxnSpPr>
        <p:spPr>
          <a:xfrm>
            <a:off x="6590187" y="4220742"/>
            <a:ext cx="1811187" cy="26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B33674D-F2BE-4DC2-BDE5-2DB589BDC5B0}"/>
              </a:ext>
            </a:extLst>
          </p:cNvPr>
          <p:cNvCxnSpPr>
            <a:cxnSpLocks/>
          </p:cNvCxnSpPr>
          <p:nvPr/>
        </p:nvCxnSpPr>
        <p:spPr>
          <a:xfrm flipH="1">
            <a:off x="8391671" y="4247140"/>
            <a:ext cx="12352" cy="1676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86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de disposer rapidement d’un mode d’emploi sur un </a:t>
            </a:r>
            <a:r>
              <a:rPr lang="fr-FR" sz="1200" dirty="0" err="1">
                <a:solidFill>
                  <a:schemeClr val="accent1">
                    <a:lumMod val="50000"/>
                  </a:schemeClr>
                </a:solidFill>
              </a:rPr>
              <a:t>process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métier.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220E5A2-9D21-40AD-B612-34664220E374}"/>
              </a:ext>
            </a:extLst>
          </p:cNvPr>
          <p:cNvSpPr txBox="1"/>
          <p:nvPr/>
        </p:nvSpPr>
        <p:spPr>
          <a:xfrm>
            <a:off x="7181550" y="14891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66BC653-1C43-4FAB-97D9-DD6DD0F4E144}"/>
              </a:ext>
            </a:extLst>
          </p:cNvPr>
          <p:cNvSpPr/>
          <p:nvPr/>
        </p:nvSpPr>
        <p:spPr>
          <a:xfrm>
            <a:off x="7076661" y="56714"/>
            <a:ext cx="1953039" cy="900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92FB88-293A-4754-BF11-F7B8F246A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705" y="20103"/>
            <a:ext cx="1403221" cy="6438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F22753-2F6C-44FD-818A-C122A27B5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1466" y="1041774"/>
            <a:ext cx="6082315" cy="3459967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637EFD1-DA4B-40BA-A688-BA9D43178EAA}"/>
              </a:ext>
            </a:extLst>
          </p:cNvPr>
          <p:cNvCxnSpPr>
            <a:cxnSpLocks/>
          </p:cNvCxnSpPr>
          <p:nvPr/>
        </p:nvCxnSpPr>
        <p:spPr>
          <a:xfrm flipH="1">
            <a:off x="8866348" y="901190"/>
            <a:ext cx="136806" cy="7685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E3AD8325-0784-473E-91FC-56A66921DF6C}"/>
              </a:ext>
            </a:extLst>
          </p:cNvPr>
          <p:cNvSpPr/>
          <p:nvPr/>
        </p:nvSpPr>
        <p:spPr>
          <a:xfrm>
            <a:off x="1224443" y="2601456"/>
            <a:ext cx="2199861" cy="9508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67AD7B07-70B8-49F2-B917-419FA5495916}"/>
              </a:ext>
            </a:extLst>
          </p:cNvPr>
          <p:cNvCxnSpPr>
            <a:cxnSpLocks/>
          </p:cNvCxnSpPr>
          <p:nvPr/>
        </p:nvCxnSpPr>
        <p:spPr>
          <a:xfrm>
            <a:off x="3424304" y="3143378"/>
            <a:ext cx="116814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E77076FB-4755-49AE-89DE-08C355EC5FDA}"/>
              </a:ext>
            </a:extLst>
          </p:cNvPr>
          <p:cNvSpPr txBox="1"/>
          <p:nvPr/>
        </p:nvSpPr>
        <p:spPr>
          <a:xfrm>
            <a:off x="1528781" y="2701105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231518" y="205207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50" y="2612086"/>
            <a:ext cx="8591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Social vous permet de rechercher sur l’ensemble de nos contenus ….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82514" y="5015786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3C69CDC-085D-4FE7-A73B-025BA8BF6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2" y="140850"/>
            <a:ext cx="1134181" cy="5203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D7B4D3-9597-440F-BEE5-88317A00B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87" y="783344"/>
            <a:ext cx="8537102" cy="16493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871E2F-ED84-4060-A309-9BB303003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28" y="2950640"/>
            <a:ext cx="3794000" cy="370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3876" y="3710146"/>
            <a:ext cx="28400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synthèses,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4074" y="4923367"/>
            <a:ext cx="8627501" cy="1723549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30F01"/>
                </a:solidFill>
              </a:rPr>
              <a:t> ET     </a:t>
            </a:r>
            <a:r>
              <a:rPr lang="fr-FR" sz="1400" dirty="0">
                <a:solidFill>
                  <a:srgbClr val="002060"/>
                </a:solidFill>
              </a:rPr>
              <a:t>Utilisez le ET  entre les mots et en majuscules pour les ajouts</a:t>
            </a:r>
            <a:endParaRPr lang="fr-FR" sz="1400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04815" y="5419736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36541" y="584866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2724" y="6296979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173C89-DF6C-4D36-A21E-D4F2407C9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60" y="48222"/>
            <a:ext cx="1294299" cy="5938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01A28E-984D-4444-8B7F-952519AA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892" y="943486"/>
            <a:ext cx="5532524" cy="321946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0637A7BE-C15D-4C2F-9B41-3B748C532C8D}"/>
              </a:ext>
            </a:extLst>
          </p:cNvPr>
          <p:cNvSpPr txBox="1"/>
          <p:nvPr/>
        </p:nvSpPr>
        <p:spPr>
          <a:xfrm>
            <a:off x="8067717" y="20073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03F1DBB-78BE-412B-8BBD-3FDE39A7ECAC}"/>
              </a:ext>
            </a:extLst>
          </p:cNvPr>
          <p:cNvSpPr txBox="1"/>
          <p:nvPr/>
        </p:nvSpPr>
        <p:spPr>
          <a:xfrm>
            <a:off x="3598027" y="2684466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858387-9DDB-4E2D-B2F6-E2BC8BC47352}"/>
              </a:ext>
            </a:extLst>
          </p:cNvPr>
          <p:cNvSpPr txBox="1"/>
          <p:nvPr/>
        </p:nvSpPr>
        <p:spPr>
          <a:xfrm>
            <a:off x="3598027" y="3625059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412030" y="192233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93D2E59-36D4-480C-847B-5FF6684F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08" y="63784"/>
            <a:ext cx="962258" cy="44150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8ED3C7-7162-4B5F-BF1B-804E5F8B9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79" y="687446"/>
            <a:ext cx="5192778" cy="29218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B7DD3ED-D29E-48F1-9871-E97643CFC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80" y="3773306"/>
            <a:ext cx="5192778" cy="302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69D7958-8FDA-4927-8046-86E09987E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20" y="74193"/>
            <a:ext cx="1037809" cy="4761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302D30-E039-498B-B9A1-902F8F934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919" y="1103000"/>
            <a:ext cx="4239232" cy="21753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FC0B823-8A27-4E7A-B454-F9687F400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85" y="634240"/>
            <a:ext cx="4234166" cy="4975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481AF07-D6C8-4E97-86ED-9910D5117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530" y="3428130"/>
            <a:ext cx="4757529" cy="19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157" y="3269144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E29028-B061-49A4-884E-E0D47913A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13" y="58863"/>
            <a:ext cx="1466911" cy="67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50AB11-D50A-4CDE-BB31-39B072F96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66" y="94347"/>
            <a:ext cx="1534730" cy="70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19304</TotalTime>
  <Words>676</Words>
  <Application>Microsoft Office PowerPoint</Application>
  <PresentationFormat>Affichage à l'écran (4:3)</PresentationFormat>
  <Paragraphs>95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70</cp:revision>
  <cp:lastPrinted>2018-11-30T14:17:01Z</cp:lastPrinted>
  <dcterms:created xsi:type="dcterms:W3CDTF">2018-11-29T09:45:05Z</dcterms:created>
  <dcterms:modified xsi:type="dcterms:W3CDTF">2020-06-11T15:01:17Z</dcterms:modified>
</cp:coreProperties>
</file>