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67" r:id="rId5"/>
    <p:sldId id="265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28/04/2020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28/04/2020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28/04/2020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28/04/2020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28/04/2020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28/04/2020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28/04/2020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39863" y="1412608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B793162-8AC3-446A-836D-1309B0415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1080" y="191088"/>
            <a:ext cx="1756535" cy="7386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51AB76-E6D9-4D2A-BDFB-D65B7B7A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14" y="1884895"/>
            <a:ext cx="6185225" cy="359516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86D0C1B-2EFD-4168-A8F1-E097ABA96C43}"/>
              </a:ext>
            </a:extLst>
          </p:cNvPr>
          <p:cNvSpPr txBox="1"/>
          <p:nvPr/>
        </p:nvSpPr>
        <p:spPr>
          <a:xfrm>
            <a:off x="2622250" y="4234002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02E295A-F0EE-4A20-9AD7-CC471F769C62}"/>
              </a:ext>
            </a:extLst>
          </p:cNvPr>
          <p:cNvSpPr/>
          <p:nvPr/>
        </p:nvSpPr>
        <p:spPr>
          <a:xfrm>
            <a:off x="4774228" y="3781258"/>
            <a:ext cx="1704000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885D249-DF83-4DD2-81FE-EDF452A5C507}"/>
              </a:ext>
            </a:extLst>
          </p:cNvPr>
          <p:cNvCxnSpPr>
            <a:cxnSpLocks/>
          </p:cNvCxnSpPr>
          <p:nvPr/>
        </p:nvCxnSpPr>
        <p:spPr>
          <a:xfrm>
            <a:off x="6501428" y="4317822"/>
            <a:ext cx="1854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1564376-1A79-4824-8882-00BB5C4C40AE}"/>
              </a:ext>
            </a:extLst>
          </p:cNvPr>
          <p:cNvCxnSpPr>
            <a:cxnSpLocks/>
          </p:cNvCxnSpPr>
          <p:nvPr/>
        </p:nvCxnSpPr>
        <p:spPr>
          <a:xfrm flipH="1">
            <a:off x="8355736" y="4271722"/>
            <a:ext cx="10894" cy="1610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9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23" y="3269144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10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828376-D18F-40D1-844F-108A9463021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2278" y="0"/>
            <a:ext cx="1323146" cy="6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2300845" y="213699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C4F61D-B42E-4D60-A330-6F21DE2CD6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5750" y="107566"/>
            <a:ext cx="159067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32" y="13075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par thématique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0C20DC-0BE7-48ED-81A7-EB4F4FE31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1080" y="191088"/>
            <a:ext cx="1756535" cy="738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A34F99-7732-453E-9DAE-A2BD148698A7}"/>
              </a:ext>
            </a:extLst>
          </p:cNvPr>
          <p:cNvSpPr/>
          <p:nvPr/>
        </p:nvSpPr>
        <p:spPr>
          <a:xfrm>
            <a:off x="432431" y="3129789"/>
            <a:ext cx="218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Accueil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d’accéder aux sources par thématique.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0DE97D1-7C0E-4698-8D4A-55324E3BE7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73287" y="2133600"/>
            <a:ext cx="5438282" cy="353833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1C4D9F-F4B8-46E9-9AE4-D22BE1F29D54}"/>
              </a:ext>
            </a:extLst>
          </p:cNvPr>
          <p:cNvSpPr/>
          <p:nvPr/>
        </p:nvSpPr>
        <p:spPr>
          <a:xfrm>
            <a:off x="271080" y="2862470"/>
            <a:ext cx="2511877" cy="14179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8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15539" y="923165"/>
            <a:ext cx="2434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Feuillets mobiles (FM)Litec, collections pratiques,  sont disponibles selon votre formule d’abonnement</a:t>
            </a:r>
            <a:endParaRPr lang="fr-FR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7939" y="4699591"/>
            <a:ext cx="466829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4817" y="4561091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 sommaire du fascicule Litec se déroule sur la gauche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8196" y="5554662"/>
            <a:ext cx="466572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1839" y="5466509"/>
            <a:ext cx="184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 retour au plan du FM Litec se fait en cliquant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Accéder au Plan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66E177C-1686-479C-8EF9-F28D4D672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512" y="30421"/>
            <a:ext cx="1675315" cy="64714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230D22-6392-403D-9366-FBD0327101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03740" y="3112639"/>
            <a:ext cx="5760720" cy="33757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B82E871-7143-49E0-8545-6B8B7811F00A}"/>
              </a:ext>
            </a:extLst>
          </p:cNvPr>
          <p:cNvSpPr txBox="1"/>
          <p:nvPr/>
        </p:nvSpPr>
        <p:spPr>
          <a:xfrm>
            <a:off x="3031575" y="5200720"/>
            <a:ext cx="431606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032FB37-018A-4D35-8ED4-104A3285BC2C}"/>
              </a:ext>
            </a:extLst>
          </p:cNvPr>
          <p:cNvSpPr txBox="1"/>
          <p:nvPr/>
        </p:nvSpPr>
        <p:spPr>
          <a:xfrm>
            <a:off x="3019171" y="3654142"/>
            <a:ext cx="4564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965D2-6D2B-4C1D-8238-073A7D3F33EC}"/>
              </a:ext>
            </a:extLst>
          </p:cNvPr>
          <p:cNvSpPr/>
          <p:nvPr/>
        </p:nvSpPr>
        <p:spPr>
          <a:xfrm>
            <a:off x="155191" y="2979393"/>
            <a:ext cx="2434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FM Litec, vous pouvez dérouler le plan sur la gauche.</a:t>
            </a:r>
          </a:p>
          <a:p>
            <a:pPr algn="just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325DBD6-DD94-4621-A19F-7EC9827E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233" y="385373"/>
            <a:ext cx="338184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1149" y="1261655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6442722" y="440936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690F95-DC93-4892-BD5C-3BDC4B876B1D}"/>
              </a:ext>
            </a:extLst>
          </p:cNvPr>
          <p:cNvSpPr txBox="1"/>
          <p:nvPr/>
        </p:nvSpPr>
        <p:spPr>
          <a:xfrm>
            <a:off x="782846" y="364894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66DAC9-C5CC-4CA3-BAC9-FA105DDE8DEA}"/>
              </a:ext>
            </a:extLst>
          </p:cNvPr>
          <p:cNvSpPr/>
          <p:nvPr/>
        </p:nvSpPr>
        <p:spPr>
          <a:xfrm>
            <a:off x="338662" y="3478198"/>
            <a:ext cx="2277285" cy="108016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6369004" y="340742"/>
            <a:ext cx="1953039" cy="900986"/>
          </a:xfrm>
          <a:prstGeom prst="roundRect">
            <a:avLst>
              <a:gd name="adj" fmla="val 196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25A293D-D584-43F9-A299-7EA9F62D4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512" y="17169"/>
            <a:ext cx="1675315" cy="6471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6BF3E1-189B-44D2-A7CF-342DF1B3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002" y="1759830"/>
            <a:ext cx="6473655" cy="3778239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7FBCDF8-FA25-467C-8FA4-04E9F73EC5FD}"/>
              </a:ext>
            </a:extLst>
          </p:cNvPr>
          <p:cNvCxnSpPr>
            <a:cxnSpLocks/>
          </p:cNvCxnSpPr>
          <p:nvPr/>
        </p:nvCxnSpPr>
        <p:spPr>
          <a:xfrm>
            <a:off x="2615947" y="4164253"/>
            <a:ext cx="1993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4D6B662-31AA-4439-8CA9-DCD4FFA6ACA8}"/>
              </a:ext>
            </a:extLst>
          </p:cNvPr>
          <p:cNvCxnSpPr>
            <a:cxnSpLocks/>
          </p:cNvCxnSpPr>
          <p:nvPr/>
        </p:nvCxnSpPr>
        <p:spPr>
          <a:xfrm>
            <a:off x="8274612" y="1201589"/>
            <a:ext cx="365805" cy="908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14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45405" y="5026729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275497" y="5016054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153788" y="5078568"/>
            <a:ext cx="28483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d’élargir ou actualiser vos connaissances métier</a:t>
            </a:r>
          </a:p>
          <a:p>
            <a:pPr algn="just"/>
            <a:r>
              <a:rPr lang="fr-FR" sz="1200" u="sng">
                <a:solidFill>
                  <a:schemeClr val="accent1">
                    <a:lumMod val="50000"/>
                  </a:schemeClr>
                </a:solidFill>
              </a:rPr>
              <a:t>Comment </a:t>
            </a:r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14" y="5026225"/>
            <a:ext cx="362906" cy="393707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66E177C-1686-479C-8EF9-F28D4D6726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2512" y="30421"/>
            <a:ext cx="1675315" cy="6471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AD7C1A-B4A4-4E50-8BE2-9D0EFF0C3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" y="1344117"/>
            <a:ext cx="4098447" cy="26050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20564F-AF57-4C09-8B41-8E6F28A47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560" y="1344117"/>
            <a:ext cx="4634250" cy="261038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06156E6-B3F4-4B1B-B2DE-46C81178DE93}"/>
              </a:ext>
            </a:extLst>
          </p:cNvPr>
          <p:cNvCxnSpPr/>
          <p:nvPr/>
        </p:nvCxnSpPr>
        <p:spPr>
          <a:xfrm flipV="1">
            <a:off x="7169426" y="4161215"/>
            <a:ext cx="0" cy="85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F4DCF39-8E57-44D5-8034-6E1569F69285}"/>
              </a:ext>
            </a:extLst>
          </p:cNvPr>
          <p:cNvCxnSpPr/>
          <p:nvPr/>
        </p:nvCxnSpPr>
        <p:spPr>
          <a:xfrm flipV="1">
            <a:off x="1665914" y="4074810"/>
            <a:ext cx="0" cy="113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375337" y="238842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9186" y="2458965"/>
            <a:ext cx="859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Collectivités territoriales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 ou une sélection,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EC33F1F-9BF2-42FA-B903-CD5324B42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9186" y="0"/>
            <a:ext cx="2106337" cy="78523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A462F5B-FD84-47B8-ACAB-25E974270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0585" y="917347"/>
            <a:ext cx="7436006" cy="147785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B7C6399-4CAF-42BB-85F8-4EE3A1F3AB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765" y="3107503"/>
            <a:ext cx="4227444" cy="31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7" y="3721366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1723549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</a:t>
            </a:r>
            <a:endParaRPr lang="fr-FR" sz="1400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4815" y="541973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6541" y="584866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724" y="629697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49A4C86-29C2-458E-8B9F-0EE833710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3195" y="25202"/>
            <a:ext cx="1801477" cy="59525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F28122-34CB-4CD5-95AB-732CF8A0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75" y="638119"/>
            <a:ext cx="5327131" cy="378491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2BD3E9A-7DF8-4FA9-9A98-9994D4B1186E}"/>
              </a:ext>
            </a:extLst>
          </p:cNvPr>
          <p:cNvSpPr txBox="1"/>
          <p:nvPr/>
        </p:nvSpPr>
        <p:spPr>
          <a:xfrm>
            <a:off x="7770075" y="1742265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2401BF-52F2-4BE4-9587-DC2663E399C3}"/>
              </a:ext>
            </a:extLst>
          </p:cNvPr>
          <p:cNvSpPr txBox="1"/>
          <p:nvPr/>
        </p:nvSpPr>
        <p:spPr>
          <a:xfrm>
            <a:off x="3651036" y="373700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C13720-37AB-4B8D-8B7D-7B5705977896}"/>
              </a:ext>
            </a:extLst>
          </p:cNvPr>
          <p:cNvSpPr txBox="1"/>
          <p:nvPr/>
        </p:nvSpPr>
        <p:spPr>
          <a:xfrm>
            <a:off x="3658374" y="238890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462772" y="109085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EB5424-2F24-4150-848D-F2C7FF7E7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824" y="25513"/>
            <a:ext cx="1566676" cy="5382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A97CB82-5CB3-467B-B68F-F5A006DB24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9885" y="695396"/>
            <a:ext cx="5511589" cy="283787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0D550A3-FCEC-4861-9D38-AA9049FB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4" y="3664948"/>
            <a:ext cx="5511589" cy="30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9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B691BE-407E-45D5-857F-87CF099D19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3331" y="0"/>
            <a:ext cx="1454019" cy="57036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DDA6EBA-9DD2-47A1-913C-F99DBA16C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1" y="635302"/>
            <a:ext cx="4842013" cy="24542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76CA97-9E80-4540-8617-2A617DBD7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31" y="3086668"/>
            <a:ext cx="4842013" cy="2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774</Words>
  <Application>Microsoft Office PowerPoint</Application>
  <PresentationFormat>Affichage à l'écran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82</cp:revision>
  <cp:lastPrinted>2018-11-30T14:17:01Z</cp:lastPrinted>
  <dcterms:created xsi:type="dcterms:W3CDTF">2018-11-29T09:45:05Z</dcterms:created>
  <dcterms:modified xsi:type="dcterms:W3CDTF">2020-04-29T08:50:52Z</dcterms:modified>
</cp:coreProperties>
</file>