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6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818"/>
    <a:srgbClr val="C30F01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4660"/>
  </p:normalViewPr>
  <p:slideViewPr>
    <p:cSldViewPr snapToGrid="0">
      <p:cViewPr>
        <p:scale>
          <a:sx n="79" d="100"/>
          <a:sy n="79" d="100"/>
        </p:scale>
        <p:origin x="1158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05/06/2020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05/06/2020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05/06/2020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05/06/2020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05/06/2020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05/06/2020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05/06/2020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56079" y="136292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et les autres sources officielles 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6AE17A-12BB-4754-8426-F0DF4FB6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" y="315321"/>
            <a:ext cx="2048161" cy="7716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259D8D-0E76-4059-8A9A-11905FE7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82" y="1855711"/>
            <a:ext cx="5890197" cy="388849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846B975-F89F-466B-8E17-B6CBE812B118}"/>
              </a:ext>
            </a:extLst>
          </p:cNvPr>
          <p:cNvSpPr txBox="1"/>
          <p:nvPr/>
        </p:nvSpPr>
        <p:spPr>
          <a:xfrm>
            <a:off x="2849250" y="4116480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775B8E-4FBD-4A98-99DE-E09E885FC217}"/>
              </a:ext>
            </a:extLst>
          </p:cNvPr>
          <p:cNvSpPr/>
          <p:nvPr/>
        </p:nvSpPr>
        <p:spPr>
          <a:xfrm>
            <a:off x="4934603" y="3688096"/>
            <a:ext cx="1547502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08EC6E8-19DA-44A0-80BB-65124F166F67}"/>
              </a:ext>
            </a:extLst>
          </p:cNvPr>
          <p:cNvCxnSpPr>
            <a:cxnSpLocks/>
          </p:cNvCxnSpPr>
          <p:nvPr/>
        </p:nvCxnSpPr>
        <p:spPr>
          <a:xfrm>
            <a:off x="6482105" y="4116480"/>
            <a:ext cx="1811187" cy="2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A6DDB7-E501-455A-9752-DEFABC815A24}"/>
              </a:ext>
            </a:extLst>
          </p:cNvPr>
          <p:cNvCxnSpPr>
            <a:cxnSpLocks/>
          </p:cNvCxnSpPr>
          <p:nvPr/>
        </p:nvCxnSpPr>
        <p:spPr>
          <a:xfrm>
            <a:off x="8280940" y="4142878"/>
            <a:ext cx="0" cy="1708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9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20E5A2-9D21-40AD-B612-34664220E374}"/>
              </a:ext>
            </a:extLst>
          </p:cNvPr>
          <p:cNvSpPr txBox="1"/>
          <p:nvPr/>
        </p:nvSpPr>
        <p:spPr>
          <a:xfrm>
            <a:off x="6583394" y="716480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690F95-DC93-4892-BD5C-3BDC4B876B1D}"/>
              </a:ext>
            </a:extLst>
          </p:cNvPr>
          <p:cNvSpPr txBox="1"/>
          <p:nvPr/>
        </p:nvSpPr>
        <p:spPr>
          <a:xfrm>
            <a:off x="317498" y="3299288"/>
            <a:ext cx="184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 ou dans le plan de gauche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66BC653-1C43-4FAB-97D9-DD6DD0F4E144}"/>
              </a:ext>
            </a:extLst>
          </p:cNvPr>
          <p:cNvSpPr/>
          <p:nvPr/>
        </p:nvSpPr>
        <p:spPr>
          <a:xfrm>
            <a:off x="6478505" y="635319"/>
            <a:ext cx="1953039" cy="900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45BB07-845A-4449-A4A3-2B979DE6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1" y="0"/>
            <a:ext cx="1660357" cy="6255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E5A6AD-9154-4932-8711-DFC829B6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13" y="1873034"/>
            <a:ext cx="7121387" cy="4228128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7056C5F-E714-4332-A61F-3CE9AEBA092E}"/>
              </a:ext>
            </a:extLst>
          </p:cNvPr>
          <p:cNvSpPr/>
          <p:nvPr/>
        </p:nvSpPr>
        <p:spPr>
          <a:xfrm>
            <a:off x="37838" y="3231060"/>
            <a:ext cx="2199861" cy="1027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396125C-5FFD-45AA-8171-BFB56E9B55D9}"/>
              </a:ext>
            </a:extLst>
          </p:cNvPr>
          <p:cNvCxnSpPr>
            <a:cxnSpLocks/>
          </p:cNvCxnSpPr>
          <p:nvPr/>
        </p:nvCxnSpPr>
        <p:spPr>
          <a:xfrm>
            <a:off x="2237699" y="3987098"/>
            <a:ext cx="20162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DF0EEEE3-B796-4F9A-A28D-4A157411C833}"/>
              </a:ext>
            </a:extLst>
          </p:cNvPr>
          <p:cNvSpPr/>
          <p:nvPr/>
        </p:nvSpPr>
        <p:spPr>
          <a:xfrm>
            <a:off x="2237699" y="2976209"/>
            <a:ext cx="929571" cy="601866"/>
          </a:xfrm>
          <a:prstGeom prst="ellipse">
            <a:avLst/>
          </a:prstGeom>
          <a:noFill/>
          <a:ln>
            <a:solidFill>
              <a:srgbClr val="F82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0B62106-DB86-47C4-A3D1-3FC0DF22AB22}"/>
              </a:ext>
            </a:extLst>
          </p:cNvPr>
          <p:cNvCxnSpPr>
            <a:cxnSpLocks/>
          </p:cNvCxnSpPr>
          <p:nvPr/>
        </p:nvCxnSpPr>
        <p:spPr>
          <a:xfrm>
            <a:off x="8431544" y="1361473"/>
            <a:ext cx="39756" cy="91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1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d’élargir ou actualiser vos connaissances métier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5D0DE4E-9483-4C97-AD96-BD251D0D1C96}"/>
              </a:ext>
            </a:extLst>
          </p:cNvPr>
          <p:cNvCxnSpPr>
            <a:cxnSpLocks/>
          </p:cNvCxnSpPr>
          <p:nvPr/>
        </p:nvCxnSpPr>
        <p:spPr>
          <a:xfrm flipV="1">
            <a:off x="4996070" y="3790459"/>
            <a:ext cx="914672" cy="87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E71EC74-79FC-4DC3-AD50-2DA958076ECE}"/>
              </a:ext>
            </a:extLst>
          </p:cNvPr>
          <p:cNvCxnSpPr>
            <a:cxnSpLocks/>
          </p:cNvCxnSpPr>
          <p:nvPr/>
        </p:nvCxnSpPr>
        <p:spPr>
          <a:xfrm flipV="1">
            <a:off x="1631105" y="3790459"/>
            <a:ext cx="5572" cy="900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04F9B3B7-7E87-4B27-8CA3-D4D2E81E7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91" y="170472"/>
            <a:ext cx="2048161" cy="7716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D3043-359D-4FE3-8495-0149B35E4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08" y="1104719"/>
            <a:ext cx="4474872" cy="25992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E7AA4D-B011-40C1-B54E-0E21BAD5D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569" y="1111650"/>
            <a:ext cx="4474872" cy="2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555534" y="246764"/>
            <a:ext cx="7111388" cy="330954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50" y="2612086"/>
            <a:ext cx="859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Géomètres- Experts vous permet de rechercher sur l’ensemble de nos contenus ….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82514" y="5015786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B367F3-649E-4F13-92AA-2FE028A1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745"/>
            <a:ext cx="1555534" cy="5860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B346DE-7CF9-4332-BC2D-17C11882C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9" y="690012"/>
            <a:ext cx="8546073" cy="18148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D4195B-084E-476C-BE56-903834F9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8" y="3194714"/>
            <a:ext cx="3743937" cy="36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3877" y="3721366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6541" y="4804281"/>
            <a:ext cx="8627501" cy="2000548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30F01"/>
                </a:solidFill>
              </a:rPr>
              <a:t> ET    </a:t>
            </a:r>
            <a:r>
              <a:rPr lang="fr-FR" sz="1400" dirty="0">
                <a:solidFill>
                  <a:srgbClr val="002060"/>
                </a:solidFill>
              </a:rPr>
              <a:t>Utilisez le ET  entre les mots et en majuscules pour les ajouts </a:t>
            </a:r>
            <a:r>
              <a:rPr lang="fr-FR" b="1" dirty="0">
                <a:solidFill>
                  <a:srgbClr val="C30F01"/>
                </a:solidFill>
              </a:rPr>
              <a:t> </a:t>
            </a:r>
          </a:p>
          <a:p>
            <a:endParaRPr lang="fr-FR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95221" y="560450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958" y="6037625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9138" y="6446322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E64FC2-5FF2-4999-8012-A938C5A27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92" y="53171"/>
            <a:ext cx="1704730" cy="6422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8CA347-6C6C-477F-AECA-BD4FDACE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74" y="695418"/>
            <a:ext cx="5754415" cy="382839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55AC380-218F-4275-9416-E8DB5AAD2B53}"/>
              </a:ext>
            </a:extLst>
          </p:cNvPr>
          <p:cNvSpPr txBox="1"/>
          <p:nvPr/>
        </p:nvSpPr>
        <p:spPr>
          <a:xfrm>
            <a:off x="8223036" y="1808527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8C02B6-2E8E-471E-91D3-FD8EF776E9EB}"/>
              </a:ext>
            </a:extLst>
          </p:cNvPr>
          <p:cNvSpPr txBox="1"/>
          <p:nvPr/>
        </p:nvSpPr>
        <p:spPr>
          <a:xfrm>
            <a:off x="3550938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68D804D-36E2-44A6-B127-E46F84703462}"/>
              </a:ext>
            </a:extLst>
          </p:cNvPr>
          <p:cNvSpPr txBox="1"/>
          <p:nvPr/>
        </p:nvSpPr>
        <p:spPr>
          <a:xfrm>
            <a:off x="3550938" y="2379531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696276" y="157895"/>
            <a:ext cx="6273157" cy="406850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997591-DBD1-4E1B-A04A-4E76FF26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0" y="-12"/>
            <a:ext cx="1646697" cy="6203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770995-A45F-4E6D-987C-320F2A8C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9" y="3689891"/>
            <a:ext cx="5100255" cy="30102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72A7EF-2A4C-4CAE-B077-B3307338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89" y="693059"/>
            <a:ext cx="5100255" cy="29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0E5A77-9251-4A3F-AA29-7C319831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844733"/>
            <a:ext cx="4343402" cy="24439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AFE9E5-44C6-48AB-B035-7BC216063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" y="0"/>
            <a:ext cx="1755087" cy="6612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9CE4BD-B9E9-4DB1-9517-A413D844B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6" y="3497580"/>
            <a:ext cx="4826996" cy="21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810726" y="184711"/>
            <a:ext cx="633735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905" y="3429000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D9C538A-D237-4C21-8D91-D2856DADE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736"/>
            <a:ext cx="1810727" cy="6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895060" y="196430"/>
            <a:ext cx="6253017" cy="35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9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6FC783-72DE-4EEB-98BA-E4FBE816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37"/>
            <a:ext cx="1747302" cy="6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4838</TotalTime>
  <Words>684</Words>
  <Application>Microsoft Office PowerPoint</Application>
  <PresentationFormat>Affichage à l'écran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85</cp:revision>
  <cp:lastPrinted>2018-11-30T14:17:01Z</cp:lastPrinted>
  <dcterms:created xsi:type="dcterms:W3CDTF">2018-11-29T09:45:05Z</dcterms:created>
  <dcterms:modified xsi:type="dcterms:W3CDTF">2020-06-05T13:24:44Z</dcterms:modified>
</cp:coreProperties>
</file>