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5" r:id="rId2"/>
    <p:sldId id="266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2818"/>
    <a:srgbClr val="C30F01"/>
    <a:srgbClr val="E51101"/>
    <a:srgbClr val="FE2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5" autoAdjust="0"/>
    <p:restoredTop sz="94660"/>
  </p:normalViewPr>
  <p:slideViewPr>
    <p:cSldViewPr snapToGrid="0">
      <p:cViewPr>
        <p:scale>
          <a:sx n="79" d="100"/>
          <a:sy n="79" d="100"/>
        </p:scale>
        <p:origin x="1158" y="-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564E6-A77A-4BDD-9EC1-118343E2B8E6}" type="datetimeFigureOut">
              <a:rPr lang="fr-FR" smtClean="0"/>
              <a:t>05/06/2020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4341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8CC42-8582-4F12-88F4-A41DCBD2FA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47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4D6D-9880-4F09-A620-D0F9EFD8DF86}" type="datetime1">
              <a:rPr lang="fr-FR" smtClean="0"/>
              <a:t>05/06/2020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54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C991-CD05-4F04-87A4-E199E11D077D}" type="datetime1">
              <a:rPr lang="fr-FR" smtClean="0"/>
              <a:t>05/06/2020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92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10546-4D8C-4666-810C-693F76836386}" type="datetime1">
              <a:rPr lang="fr-FR" smtClean="0"/>
              <a:t>05/06/2020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2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648D-A20C-4506-A9AF-2E4AAABF39BB}" type="datetime1">
              <a:rPr lang="fr-FR" smtClean="0"/>
              <a:t>05/06/2020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1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E1CC-14A1-4D50-8B61-8C03AC65C49E}" type="datetime1">
              <a:rPr lang="fr-FR" smtClean="0"/>
              <a:t>05/06/2020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68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7CF6-19E8-4DB7-8C73-FBA62E27B069}" type="datetime1">
              <a:rPr lang="fr-FR" smtClean="0"/>
              <a:t>05/06/2020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12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17DFD-9F7E-4136-AB72-29F59317BFD9}" type="datetime1">
              <a:rPr lang="fr-FR" smtClean="0"/>
              <a:t>05/06/2020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97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DC8-9185-4224-8035-FA707BFCE94B}" type="datetime1">
              <a:rPr lang="fr-FR" smtClean="0"/>
              <a:t>05/06/2020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37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14D8-4E76-4552-93CC-5541CBCD3FBA}" type="datetime1">
              <a:rPr lang="fr-FR" smtClean="0"/>
              <a:t>05/06/2020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65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4529-1DB8-4F8A-A2F3-DCF5AA1FD32D}" type="datetime1">
              <a:rPr lang="fr-FR" smtClean="0"/>
              <a:t>05/06/2020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23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3D6-52CD-426B-92A6-5F47CF2DD9A5}" type="datetime1">
              <a:rPr lang="fr-FR" smtClean="0"/>
              <a:t>05/06/2020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91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60398-52B4-42FE-AEB7-57AEF8C98741}" type="datetime1">
              <a:rPr lang="fr-FR" smtClean="0"/>
              <a:t>05/06/2020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81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sistance.lexisnexis.fr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95525" y="168727"/>
            <a:ext cx="6353175" cy="1064822"/>
          </a:xfrm>
          <a:solidFill>
            <a:srgbClr val="C30F01"/>
          </a:solidFill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chemeClr val="bg1"/>
                </a:solidFill>
              </a:rPr>
              <a:t>L’essentiel pour </a:t>
            </a:r>
            <a:br>
              <a:rPr lang="fr-FR" sz="4000" dirty="0">
                <a:solidFill>
                  <a:schemeClr val="bg1"/>
                </a:solidFill>
              </a:rPr>
            </a:br>
            <a:r>
              <a:rPr lang="fr-FR" sz="4000" dirty="0">
                <a:solidFill>
                  <a:schemeClr val="bg1"/>
                </a:solidFill>
              </a:rPr>
              <a:t>optimiser vos recherches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2245" y="1374230"/>
            <a:ext cx="5607710" cy="682579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accéder à vos contenus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156079" y="1362925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71080" y="3277345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71080" y="2052664"/>
            <a:ext cx="2494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vous permet de naviguer dans les plans, tables et sommaires de nos contenus 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99309" y="3287822"/>
            <a:ext cx="184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97320" y="4306889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74698" y="4306889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Choisissez votre contenu pour accéder aux plans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1</a:t>
            </a:fld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7FCEF73-D272-40FA-ADFA-7AA977A029B2}"/>
              </a:ext>
            </a:extLst>
          </p:cNvPr>
          <p:cNvSpPr/>
          <p:nvPr/>
        </p:nvSpPr>
        <p:spPr>
          <a:xfrm>
            <a:off x="819833" y="5870713"/>
            <a:ext cx="7979609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C876CBB-517D-453A-8435-F342F328B18A}"/>
              </a:ext>
            </a:extLst>
          </p:cNvPr>
          <p:cNvSpPr txBox="1"/>
          <p:nvPr/>
        </p:nvSpPr>
        <p:spPr>
          <a:xfrm>
            <a:off x="999308" y="5908470"/>
            <a:ext cx="7649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information</a:t>
            </a: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: Des modules de recherches sont désormais disponibles au niveau des encyclopédies, la jurisprudence, la législation et règlementation et les autres sources officielles 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46AE17A-12BB-4754-8426-F0DF4FB69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8" y="315321"/>
            <a:ext cx="2048161" cy="7716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B259D8D-0E76-4059-8A9A-11905FE78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6082" y="1855711"/>
            <a:ext cx="5890197" cy="3888498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1846B975-F89F-466B-8E17-B6CBE812B118}"/>
              </a:ext>
            </a:extLst>
          </p:cNvPr>
          <p:cNvSpPr txBox="1"/>
          <p:nvPr/>
        </p:nvSpPr>
        <p:spPr>
          <a:xfrm>
            <a:off x="2849250" y="4116480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7F775B8E-4FBD-4A98-99DE-E09E885FC217}"/>
              </a:ext>
            </a:extLst>
          </p:cNvPr>
          <p:cNvSpPr/>
          <p:nvPr/>
        </p:nvSpPr>
        <p:spPr>
          <a:xfrm>
            <a:off x="4934603" y="3688096"/>
            <a:ext cx="1547502" cy="9608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E08EC6E8-19DA-44A0-80BB-65124F166F67}"/>
              </a:ext>
            </a:extLst>
          </p:cNvPr>
          <p:cNvCxnSpPr>
            <a:cxnSpLocks/>
          </p:cNvCxnSpPr>
          <p:nvPr/>
        </p:nvCxnSpPr>
        <p:spPr>
          <a:xfrm>
            <a:off x="6482105" y="4116480"/>
            <a:ext cx="1811187" cy="263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8BA6DDB7-E501-455A-9752-DEFABC815A24}"/>
              </a:ext>
            </a:extLst>
          </p:cNvPr>
          <p:cNvCxnSpPr>
            <a:cxnSpLocks/>
          </p:cNvCxnSpPr>
          <p:nvPr/>
        </p:nvCxnSpPr>
        <p:spPr>
          <a:xfrm>
            <a:off x="8280940" y="4142878"/>
            <a:ext cx="0" cy="17089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294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55191" y="611268"/>
            <a:ext cx="2434798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Dans les encyclopédies, vous pouvez dérouler le plan sur la gauche.</a:t>
            </a:r>
          </a:p>
          <a:p>
            <a:pPr algn="just"/>
            <a:endParaRPr lang="fr-FR" sz="105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300" i="1" dirty="0">
                <a:solidFill>
                  <a:schemeClr val="accent1">
                    <a:lumMod val="50000"/>
                  </a:schemeClr>
                </a:solidFill>
              </a:rPr>
              <a:t>Elargir cette colonne </a:t>
            </a:r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pour une meilleure lisibilité du plan.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2</a:t>
            </a:fld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220E5A2-9D21-40AD-B612-34664220E374}"/>
              </a:ext>
            </a:extLst>
          </p:cNvPr>
          <p:cNvSpPr txBox="1"/>
          <p:nvPr/>
        </p:nvSpPr>
        <p:spPr>
          <a:xfrm>
            <a:off x="6583394" y="716480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recherche de mots clés dans le plan est possible !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F690F95-DC93-4892-BD5C-3BDC4B876B1D}"/>
              </a:ext>
            </a:extLst>
          </p:cNvPr>
          <p:cNvSpPr txBox="1"/>
          <p:nvPr/>
        </p:nvSpPr>
        <p:spPr>
          <a:xfrm>
            <a:off x="317498" y="3299288"/>
            <a:ext cx="1848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Les fascicules se déplient en cliquant sur les titres ou dans le plan de gauche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566BC653-1C43-4FAB-97D9-DD6DD0F4E144}"/>
              </a:ext>
            </a:extLst>
          </p:cNvPr>
          <p:cNvSpPr/>
          <p:nvPr/>
        </p:nvSpPr>
        <p:spPr>
          <a:xfrm>
            <a:off x="6478505" y="635319"/>
            <a:ext cx="1953039" cy="900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045BB07-845A-4449-A4A3-2B979DE6B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91" y="0"/>
            <a:ext cx="1660357" cy="62553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AE5A6AD-9154-4932-8711-DFC829B6A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8313" y="1873034"/>
            <a:ext cx="7121387" cy="4228128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7056C5F-E714-4332-A61F-3CE9AEBA092E}"/>
              </a:ext>
            </a:extLst>
          </p:cNvPr>
          <p:cNvSpPr/>
          <p:nvPr/>
        </p:nvSpPr>
        <p:spPr>
          <a:xfrm>
            <a:off x="37838" y="3231060"/>
            <a:ext cx="2199861" cy="1027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396125C-5FFD-45AA-8171-BFB56E9B55D9}"/>
              </a:ext>
            </a:extLst>
          </p:cNvPr>
          <p:cNvCxnSpPr>
            <a:cxnSpLocks/>
          </p:cNvCxnSpPr>
          <p:nvPr/>
        </p:nvCxnSpPr>
        <p:spPr>
          <a:xfrm>
            <a:off x="2237699" y="3987098"/>
            <a:ext cx="201624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DF0EEEE3-B796-4F9A-A28D-4A157411C833}"/>
              </a:ext>
            </a:extLst>
          </p:cNvPr>
          <p:cNvSpPr/>
          <p:nvPr/>
        </p:nvSpPr>
        <p:spPr>
          <a:xfrm>
            <a:off x="2237699" y="2976209"/>
            <a:ext cx="929571" cy="601866"/>
          </a:xfrm>
          <a:prstGeom prst="ellipse">
            <a:avLst/>
          </a:prstGeom>
          <a:noFill/>
          <a:ln>
            <a:solidFill>
              <a:srgbClr val="F828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80B62106-DB86-47C4-A3D1-3FC0DF22AB22}"/>
              </a:ext>
            </a:extLst>
          </p:cNvPr>
          <p:cNvCxnSpPr>
            <a:cxnSpLocks/>
          </p:cNvCxnSpPr>
          <p:nvPr/>
        </p:nvCxnSpPr>
        <p:spPr>
          <a:xfrm>
            <a:off x="8431544" y="1361473"/>
            <a:ext cx="39756" cy="9179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817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ous-titre 2"/>
          <p:cNvSpPr>
            <a:spLocks noGrp="1"/>
          </p:cNvSpPr>
          <p:nvPr>
            <p:ph type="subTitle" idx="1"/>
          </p:nvPr>
        </p:nvSpPr>
        <p:spPr>
          <a:xfrm>
            <a:off x="155191" y="4682614"/>
            <a:ext cx="8874509" cy="2088981"/>
          </a:xfrm>
          <a:ln w="19050">
            <a:solidFill>
              <a:srgbClr val="C30F0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2000" b="1" dirty="0">
                <a:solidFill>
                  <a:srgbClr val="C30F01"/>
                </a:solidFill>
              </a:rPr>
              <a:t>NOUVEAUX CONTENUS &amp; OUTILS PRATIQUES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16967" y="5016054"/>
            <a:ext cx="283942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Synthèses</a:t>
            </a:r>
          </a:p>
          <a:p>
            <a:pPr algn="ctr"/>
            <a:endParaRPr lang="fr-FR" sz="7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Les synthèses proposent une approche globale sur une matière, résumant et facilitant la navigation vers plusieurs fascicules.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Synthèses </a:t>
            </a:r>
            <a:r>
              <a:rPr lang="fr-FR" sz="1200" i="1" dirty="0" err="1">
                <a:solidFill>
                  <a:schemeClr val="accent1">
                    <a:lumMod val="50000"/>
                  </a:schemeClr>
                </a:solidFill>
              </a:rPr>
              <a:t>JurisClasseur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3300923" y="4978495"/>
            <a:ext cx="330764" cy="369677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3245498" y="5004318"/>
            <a:ext cx="2848343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Fiches pratiques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Fiches synthétiques rédigées par des praticiens, elles permettent d’élargir ou actualiser vos connaissances métier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Fiches pratiques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12" y="4991761"/>
            <a:ext cx="362906" cy="39370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734" y="4999477"/>
            <a:ext cx="339579" cy="348695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6257193" y="4992422"/>
            <a:ext cx="26091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Modèles d’actes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Modèles d’actes et de contrats rédigés et mis à jour par des praticiens.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Modèles d’acte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3</a:t>
            </a:fld>
            <a:endParaRPr lang="fr-FR" dirty="0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C5D0DE4E-9483-4C97-AD96-BD251D0D1C96}"/>
              </a:ext>
            </a:extLst>
          </p:cNvPr>
          <p:cNvCxnSpPr>
            <a:cxnSpLocks/>
          </p:cNvCxnSpPr>
          <p:nvPr/>
        </p:nvCxnSpPr>
        <p:spPr>
          <a:xfrm flipV="1">
            <a:off x="4996070" y="3790459"/>
            <a:ext cx="914672" cy="871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71EC74-79FC-4DC3-AD50-2DA958076ECE}"/>
              </a:ext>
            </a:extLst>
          </p:cNvPr>
          <p:cNvCxnSpPr>
            <a:cxnSpLocks/>
          </p:cNvCxnSpPr>
          <p:nvPr/>
        </p:nvCxnSpPr>
        <p:spPr>
          <a:xfrm flipV="1">
            <a:off x="1631105" y="3790459"/>
            <a:ext cx="5572" cy="900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04F9B3B7-7E87-4B27-8CA3-D4D2E81E7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191" y="170472"/>
            <a:ext cx="2048161" cy="7716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BED3043-359D-4FE3-8495-0149B35E4B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08" y="1104719"/>
            <a:ext cx="4474872" cy="259922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6E7AA4D-B011-40C1-B54E-0E21BAD5D5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9569" y="1111650"/>
            <a:ext cx="4474872" cy="257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10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>
          <a:xfrm>
            <a:off x="1555534" y="246764"/>
            <a:ext cx="7111388" cy="330954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rechercher par mots clé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85750" y="2612086"/>
            <a:ext cx="859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La recherche Lexis 360 Géomètres- Experts vous permet de rechercher sur l’ensemble de nos contenus ….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581525" y="3398437"/>
            <a:ext cx="3974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…. Ou de cibler les fonds sur lesquels lancer votre recherche : déroulez le menu pour sélectionner rapidement un ou plusieurs types de contenus 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582514" y="5015786"/>
            <a:ext cx="3837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Déroulez le menu pour sélectionner rapidement un ou plusieurs types de contenus, puis cliquez sur </a:t>
            </a:r>
            <a:r>
              <a:rPr lang="fr-FR" sz="1600" i="1" dirty="0">
                <a:solidFill>
                  <a:schemeClr val="accent1">
                    <a:lumMod val="50000"/>
                  </a:schemeClr>
                </a:solidFill>
              </a:rPr>
              <a:t>Appliquer</a:t>
            </a: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4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9B367F3-649E-4F13-92AA-2FE028A14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4745"/>
            <a:ext cx="1555534" cy="58603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0B346DE-7CF9-4332-BC2D-17C11882C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49" y="690012"/>
            <a:ext cx="8546073" cy="18148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DD4195B-084E-476C-BE56-903834F90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628" y="3194714"/>
            <a:ext cx="3743937" cy="362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45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424408" y="620459"/>
            <a:ext cx="3004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L’ordre d’affichage des résultats est tri par défaut par pertinence,  calculée en fonction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du nombre d’occurrence des mots clé trouvés dans le document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de la proximité entre les mots clé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l’emplacement des mots clé au sein du document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84460" y="2455508"/>
            <a:ext cx="2829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date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conservez ainsi le classement par pertinence sur une période plus restreinte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73877" y="3721366"/>
            <a:ext cx="28186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source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filtrez par exemple sur les revues, par exemple, pour consulter l’actualité sur le thème recherché   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36541" y="4804281"/>
            <a:ext cx="8627501" cy="2000548"/>
          </a:xfrm>
          <a:prstGeom prst="rect">
            <a:avLst/>
          </a:prstGeom>
          <a:noFill/>
          <a:ln w="3175">
            <a:solidFill>
              <a:srgbClr val="C30F0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OPTIMISEZ VOTRE RECHERCHE</a:t>
            </a:r>
          </a:p>
          <a:p>
            <a:r>
              <a:rPr lang="fr-FR" b="1" dirty="0">
                <a:solidFill>
                  <a:srgbClr val="C30F01"/>
                </a:solidFill>
              </a:rPr>
              <a:t> ET    </a:t>
            </a:r>
            <a:r>
              <a:rPr lang="fr-FR" sz="1400" dirty="0">
                <a:solidFill>
                  <a:srgbClr val="002060"/>
                </a:solidFill>
              </a:rPr>
              <a:t>Utilisez le ET  entre les mots et en majuscules pour les ajouts </a:t>
            </a:r>
            <a:r>
              <a:rPr lang="fr-FR" b="1" dirty="0">
                <a:solidFill>
                  <a:srgbClr val="C30F01"/>
                </a:solidFill>
              </a:rPr>
              <a:t> </a:t>
            </a:r>
          </a:p>
          <a:p>
            <a:endParaRPr lang="fr-FR" dirty="0"/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OU entre deux mots et en majuscules pour recherche l’un ou l’autre des mots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les guillemets pour rechercher une expression exacte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SAUF en fin de requête et en majuscule pour exclure le dernier mot clé des documents recherchés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295221" y="5604500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OU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79958" y="6037625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«  »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59138" y="6446322"/>
            <a:ext cx="640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C30F01"/>
                </a:solidFill>
              </a:rPr>
              <a:t>SAUF</a:t>
            </a:r>
            <a:endParaRPr lang="fr-FR" sz="1200" b="1" dirty="0">
              <a:solidFill>
                <a:srgbClr val="C30F0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32584" y="635709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32584" y="2530578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32584" y="3799364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8" name="Espace réservé du numéro de diapositive 27"/>
          <p:cNvSpPr>
            <a:spLocks noGrp="1"/>
          </p:cNvSpPr>
          <p:nvPr>
            <p:ph type="sldNum" sz="quarter" idx="12"/>
          </p:nvPr>
        </p:nvSpPr>
        <p:spPr>
          <a:xfrm>
            <a:off x="7039017" y="645128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5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CE64FC2-5FF2-4999-8012-A938C5A27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492" y="53171"/>
            <a:ext cx="1704730" cy="64224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E8CA347-6C6C-477F-AECA-BD4FDACEF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6274" y="695418"/>
            <a:ext cx="5754415" cy="3828399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C55AC380-218F-4275-9416-E8DB5AAD2B53}"/>
              </a:ext>
            </a:extLst>
          </p:cNvPr>
          <p:cNvSpPr txBox="1"/>
          <p:nvPr/>
        </p:nvSpPr>
        <p:spPr>
          <a:xfrm>
            <a:off x="8223036" y="1808527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08C02B6-2E8E-471E-91D3-FD8EF776E9EB}"/>
              </a:ext>
            </a:extLst>
          </p:cNvPr>
          <p:cNvSpPr txBox="1"/>
          <p:nvPr/>
        </p:nvSpPr>
        <p:spPr>
          <a:xfrm>
            <a:off x="3550938" y="3799364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68D804D-36E2-44A6-B127-E46F84703462}"/>
              </a:ext>
            </a:extLst>
          </p:cNvPr>
          <p:cNvSpPr txBox="1"/>
          <p:nvPr/>
        </p:nvSpPr>
        <p:spPr>
          <a:xfrm>
            <a:off x="3550938" y="2379531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7858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1696276" y="157895"/>
            <a:ext cx="6273157" cy="406850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suivre l’actualité ?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927423" y="1217345"/>
            <a:ext cx="30042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L’alerte sur un document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L’alerte sur un document permet d’être informé par email à chaque mise à jour du document.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Alerter en cas de mise à jour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pour suivre les mises à jour du document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139732" y="4036745"/>
            <a:ext cx="28804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La veille sur une recherche</a:t>
            </a:r>
          </a:p>
          <a:p>
            <a:endParaRPr lang="fr-FR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veille permet de vous informer par email de tout nouveau document publié répondant à la recherche enregistrée.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Créez une veille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pour enregistrer votre veille</a:t>
            </a:r>
          </a:p>
        </p:txBody>
      </p:sp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>
          <a:xfrm>
            <a:off x="7086600" y="649287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6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E997591-DBD1-4E1B-A04A-4E76FF264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0" y="-12"/>
            <a:ext cx="1646697" cy="6203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2770995-A45F-4E6D-987C-320F2A8CA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89" y="3689891"/>
            <a:ext cx="5100255" cy="30102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672A7EF-2A4C-4CAE-B077-B33073384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89" y="693059"/>
            <a:ext cx="5100255" cy="296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16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5241623" y="1312983"/>
            <a:ext cx="3004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newsletters thématiques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en bas de la page d’accueil à la réception des newsletters thématiques.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241623" y="3356365"/>
            <a:ext cx="300426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sommaires des revues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à la réception sommaires des revues inclues dans votre abonnement, pour recevoir par email dès leur mise en ligne les sommaires des nouveaux numéros de vos revues.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5923461"/>
            <a:ext cx="5029200" cy="826226"/>
          </a:xfrm>
          <a:prstGeom prst="rect">
            <a:avLst/>
          </a:prstGeom>
        </p:spPr>
      </p:pic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7067550" y="647505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7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0E5A77-9251-4A3F-AA29-7C319831E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" y="844733"/>
            <a:ext cx="4343402" cy="244398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AAFE9E5-44C6-48AB-B035-7BC216063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" y="0"/>
            <a:ext cx="1755087" cy="66121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89CE4BD-B9E9-4DB1-9517-A413D844B7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96" y="3497580"/>
            <a:ext cx="4826996" cy="215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810726" y="184711"/>
            <a:ext cx="6337351" cy="365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Formation et aide à la recherche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1495424" y="731917"/>
            <a:ext cx="6019801" cy="2261484"/>
            <a:chOff x="1543049" y="731917"/>
            <a:chExt cx="6019801" cy="2261484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3049" y="731917"/>
              <a:ext cx="4038600" cy="2261484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1649" y="731917"/>
              <a:ext cx="1981201" cy="2261484"/>
            </a:xfrm>
            <a:prstGeom prst="rect">
              <a:avLst/>
            </a:prstGeom>
          </p:spPr>
        </p:pic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905" y="3429000"/>
            <a:ext cx="3759753" cy="2947988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8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D9C538A-D237-4C21-8D91-D2856DADEF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9736"/>
            <a:ext cx="1810727" cy="68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41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895060" y="196430"/>
            <a:ext cx="6253017" cy="3534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Foire aux questions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214" y="1821447"/>
            <a:ext cx="4636871" cy="304323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207" y="1959472"/>
            <a:ext cx="37270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/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accéder à Lexis 360 ? Vous rencontrez des difficultés à vous identifier ou à vous connecter sur Lexis 360 ? Vos pages s’affichent mal ? </a:t>
            </a:r>
          </a:p>
          <a:p>
            <a:pPr marL="266700" lvl="1"/>
            <a:r>
              <a:rPr lang="fr-FR" sz="1200" dirty="0"/>
              <a:t>Cette rubrique est faite pour vous ! A l’aide de copie d’écrans, suivez pas à pas les modes d’emploi proposés pour résoudre ces difficultés techniques d’accès et de navigation.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rechercher efficacement ? Quels sont les contenus auxquels j’ai accès ? Comment accéder aux sommaires de mes revues et encyclopédies ? </a:t>
            </a:r>
          </a:p>
          <a:p>
            <a:pPr marL="266700" lvl="1"/>
            <a:r>
              <a:rPr lang="fr-FR" sz="1200" dirty="0"/>
              <a:t>Rendez-vous sur les fiches contenus et recherche pour gagner du temps et rechercher rapidement vos informations sur Lexis 360.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Une question sur les services associés à votre abonnement à Lexis 360 ? Vous souhaitez bénéficier d’une nouvelle formation ? Vous souhaitez accéder aux vidéos de formation ? </a:t>
            </a:r>
          </a:p>
          <a:p>
            <a:pPr marL="266700" lvl="1"/>
            <a:r>
              <a:rPr lang="fr-FR" sz="1200" dirty="0"/>
              <a:t>Les rubriques Formations et Vidéos répondront à toutes vos questions.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endParaRPr lang="fr-FR" sz="1200" dirty="0"/>
          </a:p>
          <a:p>
            <a:endParaRPr lang="fr-FR" sz="1200" dirty="0"/>
          </a:p>
        </p:txBody>
      </p:sp>
      <p:sp>
        <p:nvSpPr>
          <p:cNvPr id="10" name="ZoneTexte 9"/>
          <p:cNvSpPr txBox="1"/>
          <p:nvPr/>
        </p:nvSpPr>
        <p:spPr>
          <a:xfrm>
            <a:off x="285750" y="990577"/>
            <a:ext cx="8572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Retrouvez les réponses à toutes les questions les plus courantes des utilisateurs sur Lexis 360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025214" y="5305425"/>
            <a:ext cx="4286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/>
              <a:t>Rendez-vous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 et naviguez dans nos rubriques ou utilisez la recherche pour poser vos questions librement.</a:t>
            </a:r>
          </a:p>
          <a:p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>
          <a:xfrm>
            <a:off x="7077075" y="6489701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9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26FC783-72DE-4EEB-98BA-E4FBE8163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437"/>
            <a:ext cx="1747302" cy="65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590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4838</TotalTime>
  <Words>684</Words>
  <Application>Microsoft Office PowerPoint</Application>
  <PresentationFormat>Affichage à l'écran (4:3)</PresentationFormat>
  <Paragraphs>97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Thème Office</vt:lpstr>
      <vt:lpstr>L’essentiel pour  optimiser vos recherches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Lexisnexis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L’essentiel pour optimiser vos recherches</dc:title>
  <dc:creator>Dellome, Daniella (LNG-PAR)</dc:creator>
  <cp:lastModifiedBy>Fischer, Murielle (LNG-PAR)</cp:lastModifiedBy>
  <cp:revision>85</cp:revision>
  <cp:lastPrinted>2018-11-30T14:17:01Z</cp:lastPrinted>
  <dcterms:created xsi:type="dcterms:W3CDTF">2018-11-29T09:45:05Z</dcterms:created>
  <dcterms:modified xsi:type="dcterms:W3CDTF">2020-06-05T13:24:44Z</dcterms:modified>
</cp:coreProperties>
</file>