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6" r:id="rId2"/>
    <p:sldId id="264" r:id="rId3"/>
    <p:sldId id="265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5" autoAdjust="0"/>
    <p:restoredTop sz="94660"/>
  </p:normalViewPr>
  <p:slideViewPr>
    <p:cSldViewPr snapToGrid="0">
      <p:cViewPr>
        <p:scale>
          <a:sx n="72" d="100"/>
          <a:sy n="72" d="100"/>
        </p:scale>
        <p:origin x="12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29/04/2020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29/04/2020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29/04/2020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29/04/2020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29/04/2020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29/04/2020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29/04/2020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233033" y="1419902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</a:t>
            </a:r>
            <a:r>
              <a:rPr lang="fr-FR">
                <a:solidFill>
                  <a:schemeClr val="accent5">
                    <a:lumMod val="50000"/>
                  </a:schemeClr>
                </a:solidFill>
              </a:rPr>
              <a:t>et les autres 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sources officielles . 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D1B6F6F-94E7-4920-BE61-726460847DA5}"/>
              </a:ext>
            </a:extLst>
          </p:cNvPr>
          <p:cNvCxnSpPr>
            <a:cxnSpLocks/>
          </p:cNvCxnSpPr>
          <p:nvPr/>
        </p:nvCxnSpPr>
        <p:spPr>
          <a:xfrm>
            <a:off x="10240030" y="3811042"/>
            <a:ext cx="1811187" cy="26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0CA5EDA-F43E-448C-8F4A-CB26475C5EC4}"/>
              </a:ext>
            </a:extLst>
          </p:cNvPr>
          <p:cNvCxnSpPr>
            <a:cxnSpLocks/>
          </p:cNvCxnSpPr>
          <p:nvPr/>
        </p:nvCxnSpPr>
        <p:spPr>
          <a:xfrm flipH="1">
            <a:off x="11150593" y="4522240"/>
            <a:ext cx="12352" cy="1676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C2632B16-ED04-4D26-8F7E-7887AD1498EE}"/>
              </a:ext>
            </a:extLst>
          </p:cNvPr>
          <p:cNvSpPr/>
          <p:nvPr/>
        </p:nvSpPr>
        <p:spPr>
          <a:xfrm>
            <a:off x="10503715" y="2421996"/>
            <a:ext cx="1547502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83AB94D-BB99-442D-A1C3-84B2ACF635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7320" y="355977"/>
            <a:ext cx="1447800" cy="571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C52A53-A440-4DEF-AC50-019758902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88" y="1908338"/>
            <a:ext cx="6378051" cy="354518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6522EDBC-3BB4-4449-9C5E-E47676BF9C40}"/>
              </a:ext>
            </a:extLst>
          </p:cNvPr>
          <p:cNvSpPr txBox="1"/>
          <p:nvPr/>
        </p:nvSpPr>
        <p:spPr>
          <a:xfrm>
            <a:off x="2771514" y="424430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4864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554013" y="817057"/>
            <a:ext cx="17816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9493" y="3640480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0FD12D-32F5-41C5-A945-20A117BABC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6967" y="86405"/>
            <a:ext cx="1108250" cy="44913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A59CC93-CC5D-4518-AA02-F0F4015EC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945" y="2054246"/>
            <a:ext cx="6957390" cy="385369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CB8668-7E5A-4ABA-BCE9-B266758C420F}"/>
              </a:ext>
            </a:extLst>
          </p:cNvPr>
          <p:cNvSpPr/>
          <p:nvPr/>
        </p:nvSpPr>
        <p:spPr>
          <a:xfrm>
            <a:off x="6554013" y="817057"/>
            <a:ext cx="1940630" cy="73866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1078860-F59F-4FF5-81C6-563382BAFFD0}"/>
              </a:ext>
            </a:extLst>
          </p:cNvPr>
          <p:cNvSpPr/>
          <p:nvPr/>
        </p:nvSpPr>
        <p:spPr>
          <a:xfrm>
            <a:off x="109493" y="3568851"/>
            <a:ext cx="1756754" cy="824487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FCFAFAF-3D66-4419-941C-7715162A6953}"/>
              </a:ext>
            </a:extLst>
          </p:cNvPr>
          <p:cNvCxnSpPr>
            <a:cxnSpLocks/>
          </p:cNvCxnSpPr>
          <p:nvPr/>
        </p:nvCxnSpPr>
        <p:spPr>
          <a:xfrm>
            <a:off x="6732104" y="1555721"/>
            <a:ext cx="240196" cy="9489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52041D8-229E-4D2A-9CA4-087643C60D98}"/>
              </a:ext>
            </a:extLst>
          </p:cNvPr>
          <p:cNvCxnSpPr>
            <a:cxnSpLocks/>
            <a:stCxn id="2" idx="1"/>
          </p:cNvCxnSpPr>
          <p:nvPr/>
        </p:nvCxnSpPr>
        <p:spPr>
          <a:xfrm>
            <a:off x="1911945" y="3981096"/>
            <a:ext cx="20372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0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14300" y="4671338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de disposer rapidement d’un mode d’emploi sur un </a:t>
            </a:r>
            <a:r>
              <a:rPr lang="fr-FR" sz="1200" dirty="0" err="1">
                <a:solidFill>
                  <a:schemeClr val="accent1">
                    <a:lumMod val="50000"/>
                  </a:schemeClr>
                </a:solidFill>
              </a:rPr>
              <a:t>process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métier.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0FD12D-32F5-41C5-A945-20A117BABC4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16967" y="86405"/>
            <a:ext cx="1108250" cy="44913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8204ED4-F9E9-4609-AD13-67F054418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787" y="1178182"/>
            <a:ext cx="4634250" cy="261038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1EC8121-2F0D-42A5-9ACB-B0AA9497B2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191" y="1178183"/>
            <a:ext cx="4098447" cy="2770966"/>
          </a:xfrm>
          <a:prstGeom prst="rect">
            <a:avLst/>
          </a:prstGeom>
        </p:spPr>
      </p:pic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CE2C7D2-5E56-4789-806F-BD7786A61151}"/>
              </a:ext>
            </a:extLst>
          </p:cNvPr>
          <p:cNvCxnSpPr>
            <a:cxnSpLocks/>
          </p:cNvCxnSpPr>
          <p:nvPr/>
        </p:nvCxnSpPr>
        <p:spPr>
          <a:xfrm flipV="1">
            <a:off x="1616766" y="4237276"/>
            <a:ext cx="0" cy="868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F8ED2D33-5840-4A87-A753-D1E4C479F750}"/>
              </a:ext>
            </a:extLst>
          </p:cNvPr>
          <p:cNvCxnSpPr>
            <a:cxnSpLocks/>
          </p:cNvCxnSpPr>
          <p:nvPr/>
        </p:nvCxnSpPr>
        <p:spPr>
          <a:xfrm flipV="1">
            <a:off x="5055705" y="3949149"/>
            <a:ext cx="748747" cy="115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5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231518" y="205207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50" y="2612086"/>
            <a:ext cx="8591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Secteur Public vous permet de rechercher sur l’ensemble de nos contenus ….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82514" y="5015786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A179031B-B415-401F-A88B-C8657CE449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9468" y="185508"/>
            <a:ext cx="1162050" cy="3725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7091F0E-FA09-4A98-B05A-D94CD494F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33" y="768087"/>
            <a:ext cx="8314965" cy="14418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9DC5F81-CF76-4DEF-AC6C-2765086EE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634" y="3084069"/>
            <a:ext cx="3837585" cy="356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3877" y="3721366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4074" y="4923367"/>
            <a:ext cx="8627501" cy="2000548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00000"/>
                </a:solidFill>
              </a:rPr>
              <a:t>   </a:t>
            </a:r>
            <a:r>
              <a:rPr lang="fr-FR" b="1" dirty="0">
                <a:solidFill>
                  <a:srgbClr val="C30F01"/>
                </a:solidFill>
              </a:rPr>
              <a:t>ET    </a:t>
            </a:r>
            <a:r>
              <a:rPr lang="fr-FR" sz="1400" dirty="0">
                <a:solidFill>
                  <a:srgbClr val="002060"/>
                </a:solidFill>
              </a:rPr>
              <a:t>Utilisez le ET entre deux mots et en majuscules pour recherche tous les mots</a:t>
            </a:r>
          </a:p>
          <a:p>
            <a:endParaRPr lang="fr-FR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309008" y="5726756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98865" y="6112313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47616" y="6563119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6F52D72-5995-45A7-BACC-44CAFB8873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073" y="111959"/>
            <a:ext cx="1253909" cy="4121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3A3C0E3-7393-4EFC-8D2D-11F5A7C58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750" y="714755"/>
            <a:ext cx="5541244" cy="355244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21F04DF2-CC91-4450-921E-CA778137E2D2}"/>
              </a:ext>
            </a:extLst>
          </p:cNvPr>
          <p:cNvSpPr txBox="1"/>
          <p:nvPr/>
        </p:nvSpPr>
        <p:spPr>
          <a:xfrm>
            <a:off x="8170028" y="2033813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C857961-5BC3-4083-907B-50CD35033639}"/>
              </a:ext>
            </a:extLst>
          </p:cNvPr>
          <p:cNvSpPr txBox="1"/>
          <p:nvPr/>
        </p:nvSpPr>
        <p:spPr>
          <a:xfrm>
            <a:off x="3611280" y="267951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222F314-DB0C-450A-A8EA-56DA3E1ED506}"/>
              </a:ext>
            </a:extLst>
          </p:cNvPr>
          <p:cNvSpPr txBox="1"/>
          <p:nvPr/>
        </p:nvSpPr>
        <p:spPr>
          <a:xfrm>
            <a:off x="3611280" y="3721366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412030" y="192233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9932B19-F715-4CEC-B077-39D78DFB29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9542" y="70019"/>
            <a:ext cx="1199722" cy="39614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148D03-8784-4CFD-AD1B-32816A62A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80" y="3679610"/>
            <a:ext cx="5176750" cy="288170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BF9E51-287C-4C97-A5C9-34E75871E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179" y="808383"/>
            <a:ext cx="5176749" cy="264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" y="3169711"/>
            <a:ext cx="4343402" cy="264512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D6E4BA0-9FE3-4592-A80B-D668B4102DA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85748" y="39749"/>
            <a:ext cx="1371601" cy="43732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2CC279-A621-463F-91D2-A63AA38229B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45773" y="585697"/>
            <a:ext cx="4823792" cy="34278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BFDAD90-3A42-4986-9732-26794CB50E43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45773" y="1037110"/>
            <a:ext cx="4823792" cy="199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157" y="3269144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A9B9E1-91F8-49E5-88AE-441F63BF410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42874" y="77830"/>
            <a:ext cx="1352550" cy="47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9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0F16C26-9C79-4779-AE41-3F0BBF30CC4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42874" y="172982"/>
            <a:ext cx="1447800" cy="4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9073</TotalTime>
  <Words>680</Words>
  <Application>Microsoft Office PowerPoint</Application>
  <PresentationFormat>Affichage à l'écran (4:3)</PresentationFormat>
  <Paragraphs>97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73</cp:revision>
  <cp:lastPrinted>2018-11-30T14:17:01Z</cp:lastPrinted>
  <dcterms:created xsi:type="dcterms:W3CDTF">2018-11-29T09:45:05Z</dcterms:created>
  <dcterms:modified xsi:type="dcterms:W3CDTF">2020-04-29T08:49:20Z</dcterms:modified>
</cp:coreProperties>
</file>